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4" r:id="rId1"/>
  </p:sldMasterIdLst>
  <p:notesMasterIdLst>
    <p:notesMasterId r:id="rId6"/>
  </p:notesMasterIdLst>
  <p:handoutMasterIdLst>
    <p:handoutMasterId r:id="rId7"/>
  </p:handoutMasterIdLst>
  <p:sldIdLst>
    <p:sldId id="261" r:id="rId2"/>
    <p:sldId id="260" r:id="rId3"/>
    <p:sldId id="262" r:id="rId4"/>
    <p:sldId id="263" r:id="rId5"/>
  </p:sldIdLst>
  <p:sldSz cx="9144000" cy="6858000" type="screen4x3"/>
  <p:notesSz cx="7010400" cy="9296400"/>
  <p:defaultTextStyle>
    <a:defPPr rtl="0">
      <a:defRPr lang="tr-TR"/>
    </a:defPPr>
    <a:lvl1pPr algn="l" rtl="0" fontAlgn="base">
      <a:spcBef>
        <a:spcPct val="20000"/>
      </a:spcBef>
      <a:spcAft>
        <a:spcPct val="0"/>
      </a:spcAft>
      <a:buClr>
        <a:schemeClr val="accent2"/>
      </a:buClr>
      <a:buSzPct val="70000"/>
      <a:buFont typeface="Wingdings" pitchFamily="2" charset="2"/>
      <a:buChar char="l"/>
      <a:defRPr sz="26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20000"/>
      </a:spcBef>
      <a:spcAft>
        <a:spcPct val="0"/>
      </a:spcAft>
      <a:buClr>
        <a:schemeClr val="accent2"/>
      </a:buClr>
      <a:buSzPct val="70000"/>
      <a:buFont typeface="Wingdings" pitchFamily="2" charset="2"/>
      <a:buChar char="l"/>
      <a:defRPr sz="26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20000"/>
      </a:spcBef>
      <a:spcAft>
        <a:spcPct val="0"/>
      </a:spcAft>
      <a:buClr>
        <a:schemeClr val="accent2"/>
      </a:buClr>
      <a:buSzPct val="70000"/>
      <a:buFont typeface="Wingdings" pitchFamily="2" charset="2"/>
      <a:buChar char="l"/>
      <a:defRPr sz="26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20000"/>
      </a:spcBef>
      <a:spcAft>
        <a:spcPct val="0"/>
      </a:spcAft>
      <a:buClr>
        <a:schemeClr val="accent2"/>
      </a:buClr>
      <a:buSzPct val="70000"/>
      <a:buFont typeface="Wingdings" pitchFamily="2" charset="2"/>
      <a:buChar char="l"/>
      <a:defRPr sz="26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20000"/>
      </a:spcBef>
      <a:spcAft>
        <a:spcPct val="0"/>
      </a:spcAft>
      <a:buClr>
        <a:schemeClr val="accent2"/>
      </a:buClr>
      <a:buSzPct val="70000"/>
      <a:buFont typeface="Wingdings" pitchFamily="2" charset="2"/>
      <a:buChar char="l"/>
      <a:defRPr sz="26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6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6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6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6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93611"/>
    <a:srgbClr val="A44114"/>
    <a:srgbClr val="F3B99F"/>
    <a:srgbClr val="B94917"/>
    <a:srgbClr val="FF6600"/>
    <a:srgbClr val="000066"/>
    <a:srgbClr val="00002C"/>
    <a:srgbClr val="C4E7F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316FBBE-70E2-9704-761E-1E54551D80E2}" v="307" dt="2026-02-13T06:39:15.643"/>
    <p1510:client id="{51793D46-C3D5-6B72-2B78-DE1227A72769}" v="1134" dt="2026-02-12T14:09:40.088"/>
  </p1510:revLst>
</p1510:revInfo>
</file>

<file path=ppt/tableStyles.xml><?xml version="1.0" encoding="utf-8"?>
<a:tblStyleLst xmlns:a="http://schemas.openxmlformats.org/drawingml/2006/main" def="{3B4B98B0-60AC-42C2-AFA5-B58CD77FA1E5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89" autoAdjust="0"/>
    <p:restoredTop sz="97155" autoAdjust="0"/>
  </p:normalViewPr>
  <p:slideViewPr>
    <p:cSldViewPr>
      <p:cViewPr varScale="1">
        <p:scale>
          <a:sx n="111" d="100"/>
          <a:sy n="111" d="100"/>
        </p:scale>
        <p:origin x="1650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88" d="100"/>
          <a:sy n="88" d="100"/>
        </p:scale>
        <p:origin x="2964" y="6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rş. Gör. Neslihan BIYIKLI" userId="S::neslihan.biyikli@fbu.edu.tr::f37f18dd-832e-41a9-9909-d12bc0f7643b" providerId="AD" clId="Web-{51793D46-C3D5-6B72-2B78-DE1227A72769}"/>
    <pc:docChg chg="addSld delSld modSld sldOrd">
      <pc:chgData name="Arş. Gör. Neslihan BIYIKLI" userId="S::neslihan.biyikli@fbu.edu.tr::f37f18dd-832e-41a9-9909-d12bc0f7643b" providerId="AD" clId="Web-{51793D46-C3D5-6B72-2B78-DE1227A72769}" dt="2026-02-12T14:06:41.429" v="1000"/>
      <pc:docMkLst>
        <pc:docMk/>
      </pc:docMkLst>
      <pc:sldChg chg="modSp">
        <pc:chgData name="Arş. Gör. Neslihan BIYIKLI" userId="S::neslihan.biyikli@fbu.edu.tr::f37f18dd-832e-41a9-9909-d12bc0f7643b" providerId="AD" clId="Web-{51793D46-C3D5-6B72-2B78-DE1227A72769}" dt="2026-02-12T14:01:34.020" v="855"/>
        <pc:sldMkLst>
          <pc:docMk/>
          <pc:sldMk cId="3285909656" sldId="260"/>
        </pc:sldMkLst>
        <pc:spChg chg="mod">
          <ac:chgData name="Arş. Gör. Neslihan BIYIKLI" userId="S::neslihan.biyikli@fbu.edu.tr::f37f18dd-832e-41a9-9909-d12bc0f7643b" providerId="AD" clId="Web-{51793D46-C3D5-6B72-2B78-DE1227A72769}" dt="2026-02-12T13:15:50.178" v="49" actId="20577"/>
          <ac:spMkLst>
            <pc:docMk/>
            <pc:sldMk cId="3285909656" sldId="260"/>
            <ac:spMk id="6" creationId="{1487B3B6-E638-5A43-9E21-84C9C66E5AC2}"/>
          </ac:spMkLst>
        </pc:spChg>
        <pc:graphicFrameChg chg="mod modGraphic">
          <ac:chgData name="Arş. Gör. Neslihan BIYIKLI" userId="S::neslihan.biyikli@fbu.edu.tr::f37f18dd-832e-41a9-9909-d12bc0f7643b" providerId="AD" clId="Web-{51793D46-C3D5-6B72-2B78-DE1227A72769}" dt="2026-02-12T14:01:34.020" v="855"/>
          <ac:graphicFrameMkLst>
            <pc:docMk/>
            <pc:sldMk cId="3285909656" sldId="260"/>
            <ac:graphicFrameMk id="5" creationId="{8EE01328-5B06-B849-9DF6-4DE9BE259965}"/>
          </ac:graphicFrameMkLst>
        </pc:graphicFrameChg>
      </pc:sldChg>
      <pc:sldChg chg="new del">
        <pc:chgData name="Arş. Gör. Neslihan BIYIKLI" userId="S::neslihan.biyikli@fbu.edu.tr::f37f18dd-832e-41a9-9909-d12bc0f7643b" providerId="AD" clId="Web-{51793D46-C3D5-6B72-2B78-DE1227A72769}" dt="2026-02-12T13:11:49.564" v="4"/>
        <pc:sldMkLst>
          <pc:docMk/>
          <pc:sldMk cId="807948751" sldId="261"/>
        </pc:sldMkLst>
      </pc:sldChg>
      <pc:sldChg chg="modSp add ord replId">
        <pc:chgData name="Arş. Gör. Neslihan BIYIKLI" userId="S::neslihan.biyikli@fbu.edu.tr::f37f18dd-832e-41a9-9909-d12bc0f7643b" providerId="AD" clId="Web-{51793D46-C3D5-6B72-2B78-DE1227A72769}" dt="2026-02-12T14:06:41.429" v="1000"/>
        <pc:sldMkLst>
          <pc:docMk/>
          <pc:sldMk cId="3568864965" sldId="261"/>
        </pc:sldMkLst>
        <pc:graphicFrameChg chg="mod modGraphic">
          <ac:chgData name="Arş. Gör. Neslihan BIYIKLI" userId="S::neslihan.biyikli@fbu.edu.tr::f37f18dd-832e-41a9-9909-d12bc0f7643b" providerId="AD" clId="Web-{51793D46-C3D5-6B72-2B78-DE1227A72769}" dt="2026-02-12T14:06:41.429" v="1000"/>
          <ac:graphicFrameMkLst>
            <pc:docMk/>
            <pc:sldMk cId="3568864965" sldId="261"/>
            <ac:graphicFrameMk id="5" creationId="{3D2F6370-8660-1155-2CDA-E4023741C301}"/>
          </ac:graphicFrameMkLst>
        </pc:graphicFrameChg>
      </pc:sldChg>
      <pc:sldChg chg="add del replId">
        <pc:chgData name="Arş. Gör. Neslihan BIYIKLI" userId="S::neslihan.biyikli@fbu.edu.tr::f37f18dd-832e-41a9-9909-d12bc0f7643b" providerId="AD" clId="Web-{51793D46-C3D5-6B72-2B78-DE1227A72769}" dt="2026-02-12T13:15:15.693" v="43"/>
        <pc:sldMkLst>
          <pc:docMk/>
          <pc:sldMk cId="64122725" sldId="262"/>
        </pc:sldMkLst>
      </pc:sldChg>
      <pc:sldChg chg="modSp add replId">
        <pc:chgData name="Arş. Gör. Neslihan BIYIKLI" userId="S::neslihan.biyikli@fbu.edu.tr::f37f18dd-832e-41a9-9909-d12bc0f7643b" providerId="AD" clId="Web-{51793D46-C3D5-6B72-2B78-DE1227A72769}" dt="2026-02-12T13:39:20.809" v="389"/>
        <pc:sldMkLst>
          <pc:docMk/>
          <pc:sldMk cId="3806145815" sldId="262"/>
        </pc:sldMkLst>
        <pc:spChg chg="mod">
          <ac:chgData name="Arş. Gör. Neslihan BIYIKLI" userId="S::neslihan.biyikli@fbu.edu.tr::f37f18dd-832e-41a9-9909-d12bc0f7643b" providerId="AD" clId="Web-{51793D46-C3D5-6B72-2B78-DE1227A72769}" dt="2026-02-12T13:16:15.256" v="54" actId="20577"/>
          <ac:spMkLst>
            <pc:docMk/>
            <pc:sldMk cId="3806145815" sldId="262"/>
            <ac:spMk id="6" creationId="{4959F6D5-5C8D-1CE0-84B9-28392B26DB14}"/>
          </ac:spMkLst>
        </pc:spChg>
        <pc:graphicFrameChg chg="mod modGraphic">
          <ac:chgData name="Arş. Gör. Neslihan BIYIKLI" userId="S::neslihan.biyikli@fbu.edu.tr::f37f18dd-832e-41a9-9909-d12bc0f7643b" providerId="AD" clId="Web-{51793D46-C3D5-6B72-2B78-DE1227A72769}" dt="2026-02-12T13:39:20.809" v="389"/>
          <ac:graphicFrameMkLst>
            <pc:docMk/>
            <pc:sldMk cId="3806145815" sldId="262"/>
            <ac:graphicFrameMk id="5" creationId="{9AC12963-CF20-D5DF-4A87-189A09328D70}"/>
          </ac:graphicFrameMkLst>
        </pc:graphicFrameChg>
      </pc:sldChg>
      <pc:sldChg chg="add del replId">
        <pc:chgData name="Arş. Gör. Neslihan BIYIKLI" userId="S::neslihan.biyikli@fbu.edu.tr::f37f18dd-832e-41a9-9909-d12bc0f7643b" providerId="AD" clId="Web-{51793D46-C3D5-6B72-2B78-DE1227A72769}" dt="2026-02-12T13:15:16.444" v="44"/>
        <pc:sldMkLst>
          <pc:docMk/>
          <pc:sldMk cId="3582900482" sldId="263"/>
        </pc:sldMkLst>
      </pc:sldChg>
      <pc:sldChg chg="modSp add replId">
        <pc:chgData name="Arş. Gör. Neslihan BIYIKLI" userId="S::neslihan.biyikli@fbu.edu.tr::f37f18dd-832e-41a9-9909-d12bc0f7643b" providerId="AD" clId="Web-{51793D46-C3D5-6B72-2B78-DE1227A72769}" dt="2026-02-12T13:36:44.602" v="321"/>
        <pc:sldMkLst>
          <pc:docMk/>
          <pc:sldMk cId="3721412596" sldId="263"/>
        </pc:sldMkLst>
        <pc:spChg chg="mod">
          <ac:chgData name="Arş. Gör. Neslihan BIYIKLI" userId="S::neslihan.biyikli@fbu.edu.tr::f37f18dd-832e-41a9-9909-d12bc0f7643b" providerId="AD" clId="Web-{51793D46-C3D5-6B72-2B78-DE1227A72769}" dt="2026-02-12T13:16:21.178" v="55" actId="20577"/>
          <ac:spMkLst>
            <pc:docMk/>
            <pc:sldMk cId="3721412596" sldId="263"/>
            <ac:spMk id="6" creationId="{B69AC019-2BF8-88B3-B1C0-8CAB57B7DAE8}"/>
          </ac:spMkLst>
        </pc:spChg>
        <pc:graphicFrameChg chg="mod modGraphic">
          <ac:chgData name="Arş. Gör. Neslihan BIYIKLI" userId="S::neslihan.biyikli@fbu.edu.tr::f37f18dd-832e-41a9-9909-d12bc0f7643b" providerId="AD" clId="Web-{51793D46-C3D5-6B72-2B78-DE1227A72769}" dt="2026-02-12T13:36:44.602" v="321"/>
          <ac:graphicFrameMkLst>
            <pc:docMk/>
            <pc:sldMk cId="3721412596" sldId="263"/>
            <ac:graphicFrameMk id="5" creationId="{E4B6D1F9-7245-3339-A155-8B2CCD63CE44}"/>
          </ac:graphicFrameMkLst>
        </pc:graphicFrameChg>
      </pc:sldChg>
      <pc:sldChg chg="add del replId">
        <pc:chgData name="Arş. Gör. Neslihan BIYIKLI" userId="S::neslihan.biyikli@fbu.edu.tr::f37f18dd-832e-41a9-9909-d12bc0f7643b" providerId="AD" clId="Web-{51793D46-C3D5-6B72-2B78-DE1227A72769}" dt="2026-02-12T13:15:17.444" v="45"/>
        <pc:sldMkLst>
          <pc:docMk/>
          <pc:sldMk cId="954747040" sldId="264"/>
        </pc:sldMkLst>
      </pc:sldChg>
    </pc:docChg>
  </pc:docChgLst>
  <pc:docChgLst>
    <pc:chgData name="Arş. Gör. Neslihan BIYIKLI" userId="S::neslihan.biyikli@fbu.edu.tr::f37f18dd-832e-41a9-9909-d12bc0f7643b" providerId="AD" clId="Web-{2316FBBE-70E2-9704-761E-1E54551D80E2}"/>
    <pc:docChg chg="modSld">
      <pc:chgData name="Arş. Gör. Neslihan BIYIKLI" userId="S::neslihan.biyikli@fbu.edu.tr::f37f18dd-832e-41a9-9909-d12bc0f7643b" providerId="AD" clId="Web-{2316FBBE-70E2-9704-761E-1E54551D80E2}" dt="2026-02-13T06:37:28.998" v="275"/>
      <pc:docMkLst>
        <pc:docMk/>
      </pc:docMkLst>
      <pc:sldChg chg="modSp">
        <pc:chgData name="Arş. Gör. Neslihan BIYIKLI" userId="S::neslihan.biyikli@fbu.edu.tr::f37f18dd-832e-41a9-9909-d12bc0f7643b" providerId="AD" clId="Web-{2316FBBE-70E2-9704-761E-1E54551D80E2}" dt="2026-02-13T06:37:28.998" v="275"/>
        <pc:sldMkLst>
          <pc:docMk/>
          <pc:sldMk cId="3285909656" sldId="260"/>
        </pc:sldMkLst>
        <pc:graphicFrameChg chg="modGraphic">
          <ac:chgData name="Arş. Gör. Neslihan BIYIKLI" userId="S::neslihan.biyikli@fbu.edu.tr::f37f18dd-832e-41a9-9909-d12bc0f7643b" providerId="AD" clId="Web-{2316FBBE-70E2-9704-761E-1E54551D80E2}" dt="2026-02-13T06:37:28.998" v="275"/>
          <ac:graphicFrameMkLst>
            <pc:docMk/>
            <pc:sldMk cId="3285909656" sldId="260"/>
            <ac:graphicFrameMk id="5" creationId="{8EE01328-5B06-B849-9DF6-4DE9BE259965}"/>
          </ac:graphicFrameMkLst>
        </pc:graphicFrameChg>
      </pc:sldChg>
      <pc:sldChg chg="modSp">
        <pc:chgData name="Arş. Gör. Neslihan BIYIKLI" userId="S::neslihan.biyikli@fbu.edu.tr::f37f18dd-832e-41a9-9909-d12bc0f7643b" providerId="AD" clId="Web-{2316FBBE-70E2-9704-761E-1E54551D80E2}" dt="2026-02-13T06:30:43.415" v="233"/>
        <pc:sldMkLst>
          <pc:docMk/>
          <pc:sldMk cId="3568864965" sldId="261"/>
        </pc:sldMkLst>
        <pc:graphicFrameChg chg="mod modGraphic">
          <ac:chgData name="Arş. Gör. Neslihan BIYIKLI" userId="S::neslihan.biyikli@fbu.edu.tr::f37f18dd-832e-41a9-9909-d12bc0f7643b" providerId="AD" clId="Web-{2316FBBE-70E2-9704-761E-1E54551D80E2}" dt="2026-02-13T06:30:43.415" v="233"/>
          <ac:graphicFrameMkLst>
            <pc:docMk/>
            <pc:sldMk cId="3568864965" sldId="261"/>
            <ac:graphicFrameMk id="5" creationId="{3D2F6370-8660-1155-2CDA-E4023741C301}"/>
          </ac:graphicFrameMkLst>
        </pc:graphicFrame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Dikdörtgen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5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9" rIns="93177" bIns="46589" numCol="1" rtlCol="0" anchor="t" anchorCtr="0" compatLnSpc="1">
            <a:prstTxWarp prst="textNoShape">
              <a:avLst/>
            </a:prstTxWarp>
          </a:bodyPr>
          <a:lstStyle>
            <a:lvl1pPr defTabSz="931863">
              <a:spcBef>
                <a:spcPct val="0"/>
              </a:spcBef>
              <a:buClrTx/>
              <a:buSzTx/>
              <a:buFontTx/>
              <a:buNone/>
              <a:defRPr sz="1200"/>
            </a:lvl1pPr>
          </a:lstStyle>
          <a:p>
            <a:pPr rtl="0"/>
            <a:endParaRPr lang="tr-TR" dirty="0">
              <a:latin typeface="Arial" panose="020B0604020202020204" pitchFamily="34" charset="0"/>
            </a:endParaRPr>
          </a:p>
        </p:txBody>
      </p:sp>
      <p:sp>
        <p:nvSpPr>
          <p:cNvPr id="34819" name="Dikdörtgen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0338" y="0"/>
            <a:ext cx="3038475" cy="465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9" rIns="93177" bIns="46589" numCol="1" rtlCol="0" anchor="t" anchorCtr="0" compatLnSpc="1">
            <a:prstTxWarp prst="textNoShape">
              <a:avLst/>
            </a:prstTxWarp>
          </a:bodyPr>
          <a:lstStyle>
            <a:lvl1pPr algn="r" defTabSz="931863">
              <a:spcBef>
                <a:spcPct val="0"/>
              </a:spcBef>
              <a:buClrTx/>
              <a:buSzTx/>
              <a:buFontTx/>
              <a:buNone/>
              <a:defRPr sz="1200"/>
            </a:lvl1pPr>
          </a:lstStyle>
          <a:p>
            <a:pPr rtl="0"/>
            <a:fld id="{8EB1AC0F-E286-44A1-8E5A-20BC1E627360}" type="datetime1">
              <a:rPr lang="tr-TR" smtClean="0">
                <a:latin typeface="Arial" panose="020B0604020202020204" pitchFamily="34" charset="0"/>
              </a:rPr>
              <a:t>18.02.2026</a:t>
            </a:fld>
            <a:endParaRPr lang="tr-TR" dirty="0">
              <a:latin typeface="Arial" panose="020B0604020202020204" pitchFamily="34" charset="0"/>
            </a:endParaRPr>
          </a:p>
        </p:txBody>
      </p:sp>
      <p:sp>
        <p:nvSpPr>
          <p:cNvPr id="34820" name="Dikdörtgen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29675"/>
            <a:ext cx="3038475" cy="465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9" rIns="93177" bIns="46589" numCol="1" rtlCol="0" anchor="b" anchorCtr="0" compatLnSpc="1">
            <a:prstTxWarp prst="textNoShape">
              <a:avLst/>
            </a:prstTxWarp>
          </a:bodyPr>
          <a:lstStyle>
            <a:lvl1pPr defTabSz="931863">
              <a:spcBef>
                <a:spcPct val="0"/>
              </a:spcBef>
              <a:buClrTx/>
              <a:buSzTx/>
              <a:buFontTx/>
              <a:buNone/>
              <a:defRPr sz="1200"/>
            </a:lvl1pPr>
          </a:lstStyle>
          <a:p>
            <a:pPr rtl="0"/>
            <a:endParaRPr lang="tr-TR" dirty="0">
              <a:latin typeface="Arial" panose="020B0604020202020204" pitchFamily="34" charset="0"/>
            </a:endParaRPr>
          </a:p>
        </p:txBody>
      </p:sp>
      <p:sp>
        <p:nvSpPr>
          <p:cNvPr id="34821" name="Dikdörtgen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0338" y="8829675"/>
            <a:ext cx="3038475" cy="465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9" rIns="93177" bIns="46589" numCol="1" rtlCol="0" anchor="b" anchorCtr="0" compatLnSpc="1">
            <a:prstTxWarp prst="textNoShape">
              <a:avLst/>
            </a:prstTxWarp>
          </a:bodyPr>
          <a:lstStyle>
            <a:lvl1pPr algn="r" defTabSz="931863">
              <a:spcBef>
                <a:spcPct val="0"/>
              </a:spcBef>
              <a:buClrTx/>
              <a:buSzTx/>
              <a:buFontTx/>
              <a:buNone/>
              <a:defRPr sz="1200"/>
            </a:lvl1pPr>
          </a:lstStyle>
          <a:p>
            <a:pPr rtl="0"/>
            <a:fld id="{F0B6EC5B-DE15-4B62-9DC0-DE1BD893DD16}" type="slidenum">
              <a:rPr lang="tr-TR" smtClean="0">
                <a:latin typeface="Arial" panose="020B0604020202020204" pitchFamily="34" charset="0"/>
              </a:rPr>
              <a:pPr/>
              <a:t>‹#›</a:t>
            </a:fld>
            <a:endParaRPr lang="tr-TR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4868204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Dikdörtgen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5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9" rIns="93177" bIns="46589" numCol="1" rtlCol="0" anchor="t" anchorCtr="0" compatLnSpc="1">
            <a:prstTxWarp prst="textNoShape">
              <a:avLst/>
            </a:prstTxWarp>
          </a:bodyPr>
          <a:lstStyle>
            <a:lvl1pPr defTabSz="931863">
              <a:spcBef>
                <a:spcPct val="0"/>
              </a:spcBef>
              <a:buClrTx/>
              <a:buSzTx/>
              <a:buFontTx/>
              <a:buNone/>
              <a:defRPr sz="1200">
                <a:latin typeface="Arial" panose="020B0604020202020204" pitchFamily="34" charset="0"/>
              </a:defRPr>
            </a:lvl1pPr>
          </a:lstStyle>
          <a:p>
            <a:endParaRPr lang="tr-TR" noProof="0"/>
          </a:p>
        </p:txBody>
      </p:sp>
      <p:sp>
        <p:nvSpPr>
          <p:cNvPr id="26627" name="Dikdörtgen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0338" y="0"/>
            <a:ext cx="3038475" cy="465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9" rIns="93177" bIns="46589" numCol="1" rtlCol="0" anchor="t" anchorCtr="0" compatLnSpc="1">
            <a:prstTxWarp prst="textNoShape">
              <a:avLst/>
            </a:prstTxWarp>
          </a:bodyPr>
          <a:lstStyle>
            <a:lvl1pPr algn="r" defTabSz="931863">
              <a:spcBef>
                <a:spcPct val="0"/>
              </a:spcBef>
              <a:buClrTx/>
              <a:buSzTx/>
              <a:buFontTx/>
              <a:buNone/>
              <a:defRPr sz="1200">
                <a:latin typeface="Arial" panose="020B0604020202020204" pitchFamily="34" charset="0"/>
              </a:defRPr>
            </a:lvl1pPr>
          </a:lstStyle>
          <a:p>
            <a:fld id="{8B2142ED-62CF-4BE7-A720-C948E8939493}" type="datetime1">
              <a:rPr lang="tr-TR" noProof="0" smtClean="0"/>
              <a:t>18.02.2026</a:t>
            </a:fld>
            <a:endParaRPr lang="tr-TR" noProof="0"/>
          </a:p>
        </p:txBody>
      </p:sp>
      <p:sp>
        <p:nvSpPr>
          <p:cNvPr id="26628" name="Dikdörtgen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110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6629" name="Dikdörtgen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1675" y="4416425"/>
            <a:ext cx="5607050" cy="4183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9" rIns="93177" bIns="46589" numCol="1" rtlCol="0" anchor="t" anchorCtr="0" compatLnSpc="1">
            <a:prstTxWarp prst="textNoShape">
              <a:avLst/>
            </a:prstTxWarp>
          </a:bodyPr>
          <a:lstStyle/>
          <a:p>
            <a:pPr lvl="0" rtl="0"/>
            <a:r>
              <a:rPr lang="tr-TR" noProof="0"/>
              <a:t>Asıl metin stillerini düzenlemek için tıklayın</a:t>
            </a:r>
          </a:p>
          <a:p>
            <a:pPr lvl="1" rtl="0"/>
            <a:r>
              <a:rPr lang="tr-TR" noProof="0"/>
              <a:t>İkinci düzey</a:t>
            </a:r>
          </a:p>
          <a:p>
            <a:pPr lvl="2" rtl="0"/>
            <a:r>
              <a:rPr lang="tr-TR" noProof="0"/>
              <a:t>Üçüncü düzey</a:t>
            </a:r>
          </a:p>
          <a:p>
            <a:pPr lvl="3" rtl="0"/>
            <a:r>
              <a:rPr lang="tr-TR" noProof="0"/>
              <a:t>Dördüncü düzey</a:t>
            </a:r>
          </a:p>
          <a:p>
            <a:pPr lvl="4" rtl="0"/>
            <a:r>
              <a:rPr lang="tr-TR" noProof="0"/>
              <a:t>Beşinci düzey</a:t>
            </a:r>
          </a:p>
        </p:txBody>
      </p:sp>
      <p:sp>
        <p:nvSpPr>
          <p:cNvPr id="26630" name="Dikdörtgen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9675"/>
            <a:ext cx="3038475" cy="465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9" rIns="93177" bIns="46589" numCol="1" rtlCol="0" anchor="b" anchorCtr="0" compatLnSpc="1">
            <a:prstTxWarp prst="textNoShape">
              <a:avLst/>
            </a:prstTxWarp>
          </a:bodyPr>
          <a:lstStyle>
            <a:lvl1pPr defTabSz="931863">
              <a:spcBef>
                <a:spcPct val="0"/>
              </a:spcBef>
              <a:buClrTx/>
              <a:buSzTx/>
              <a:buFontTx/>
              <a:buNone/>
              <a:defRPr sz="1200">
                <a:latin typeface="Arial" panose="020B0604020202020204" pitchFamily="34" charset="0"/>
              </a:defRPr>
            </a:lvl1pPr>
          </a:lstStyle>
          <a:p>
            <a:endParaRPr lang="tr-TR" noProof="0"/>
          </a:p>
        </p:txBody>
      </p:sp>
      <p:sp>
        <p:nvSpPr>
          <p:cNvPr id="26631" name="Dikdörtgen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0338" y="8829675"/>
            <a:ext cx="3038475" cy="465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9" rIns="93177" bIns="46589" numCol="1" rtlCol="0" anchor="b" anchorCtr="0" compatLnSpc="1">
            <a:prstTxWarp prst="textNoShape">
              <a:avLst/>
            </a:prstTxWarp>
          </a:bodyPr>
          <a:lstStyle>
            <a:lvl1pPr algn="r" defTabSz="931863">
              <a:spcBef>
                <a:spcPct val="0"/>
              </a:spcBef>
              <a:buClrTx/>
              <a:buSzTx/>
              <a:buFontTx/>
              <a:buNone/>
              <a:defRPr sz="1200">
                <a:latin typeface="Arial" panose="020B0604020202020204" pitchFamily="34" charset="0"/>
              </a:defRPr>
            </a:lvl1pPr>
          </a:lstStyle>
          <a:p>
            <a:fld id="{823FACB9-4E35-4CB3-835A-2EBF55FAEDE3}" type="slidenum">
              <a:rPr lang="tr-TR" noProof="0" smtClean="0"/>
              <a:pPr/>
              <a:t>‹#›</a:t>
            </a:fld>
            <a:endParaRPr lang="tr-TR" noProof="0"/>
          </a:p>
        </p:txBody>
      </p:sp>
    </p:spTree>
    <p:extLst>
      <p:ext uri="{BB962C8B-B14F-4D97-AF65-F5344CB8AC3E}">
        <p14:creationId xmlns:p14="http://schemas.microsoft.com/office/powerpoint/2010/main" val="971869428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charset="0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charset="0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charset="0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charset="0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tr-TR"/>
              <a:t>Asıl alt başlık stilini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6B36F6-45CF-44EC-92EC-747323348449}" type="datetime1">
              <a:rPr lang="tr-TR" altLang="en-US" smtClean="0"/>
              <a:t>18.02.2026</a:t>
            </a:fld>
            <a:endParaRPr lang="tr-TR" altLang="en-US" dirty="0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Alt bilgi ekleme</a:t>
            </a:r>
            <a:endParaRPr lang="tr-TR" dirty="0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45280F-DE53-48B1-9FB9-96A39916642A}" type="slidenum">
              <a:rPr lang="tr-TR" altLang="en-US" smtClean="0"/>
              <a:pPr/>
              <a:t>‹#›</a:t>
            </a:fld>
            <a:endParaRPr lang="tr-TR" altLang="en-US" dirty="0"/>
          </a:p>
        </p:txBody>
      </p:sp>
    </p:spTree>
    <p:extLst>
      <p:ext uri="{BB962C8B-B14F-4D97-AF65-F5344CB8AC3E}">
        <p14:creationId xmlns:p14="http://schemas.microsoft.com/office/powerpoint/2010/main" val="9933167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B1398-D18F-4241-92D7-094D1F5D15C5}" type="datetime1">
              <a:rPr lang="tr-TR" altLang="en-US" smtClean="0"/>
              <a:t>18.02.2026</a:t>
            </a:fld>
            <a:endParaRPr lang="tr-TR" altLang="en-US" dirty="0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Alt bilgi ekleme</a:t>
            </a:r>
            <a:endParaRPr lang="tr-TR" dirty="0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5119E-5338-4B55-81DC-57EAC9440FD0}" type="slidenum">
              <a:rPr lang="tr-TR" altLang="en-US" smtClean="0"/>
              <a:pPr/>
              <a:t>‹#›</a:t>
            </a:fld>
            <a:endParaRPr lang="tr-TR" altLang="en-US" dirty="0"/>
          </a:p>
        </p:txBody>
      </p:sp>
    </p:spTree>
    <p:extLst>
      <p:ext uri="{BB962C8B-B14F-4D97-AF65-F5344CB8AC3E}">
        <p14:creationId xmlns:p14="http://schemas.microsoft.com/office/powerpoint/2010/main" val="3633832444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6A5FAC-E593-49AE-AED3-51E74CBDF44F}" type="datetime1">
              <a:rPr lang="tr-TR" altLang="en-US" smtClean="0"/>
              <a:t>18.02.2026</a:t>
            </a:fld>
            <a:endParaRPr lang="tr-TR" altLang="en-US" dirty="0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Alt bilgi ekleme</a:t>
            </a:r>
            <a:endParaRPr lang="tr-TR" dirty="0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D251BA-4196-46F7-BF5E-DE37F6712AD1}" type="slidenum">
              <a:rPr lang="tr-TR" altLang="en-US" smtClean="0"/>
              <a:pPr/>
              <a:t>‹#›</a:t>
            </a:fld>
            <a:endParaRPr lang="tr-TR" altLang="en-US" dirty="0"/>
          </a:p>
        </p:txBody>
      </p:sp>
    </p:spTree>
    <p:extLst>
      <p:ext uri="{BB962C8B-B14F-4D97-AF65-F5344CB8AC3E}">
        <p14:creationId xmlns:p14="http://schemas.microsoft.com/office/powerpoint/2010/main" val="27133000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121EA4-7451-46EF-AC9C-BE38A0CA0DC9}" type="datetime1">
              <a:rPr lang="tr-TR" altLang="en-US" smtClean="0"/>
              <a:t>18.02.2026</a:t>
            </a:fld>
            <a:endParaRPr lang="tr-TR" altLang="en-US" dirty="0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Alt bilgi ekleme</a:t>
            </a:r>
            <a:endParaRPr lang="tr-TR" dirty="0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C6F290-D301-4864-9490-340EF11588D9}" type="slidenum">
              <a:rPr lang="tr-TR" altLang="en-US" smtClean="0"/>
              <a:pPr/>
              <a:t>‹#›</a:t>
            </a:fld>
            <a:endParaRPr lang="tr-TR" altLang="en-US" dirty="0"/>
          </a:p>
        </p:txBody>
      </p:sp>
    </p:spTree>
    <p:extLst>
      <p:ext uri="{BB962C8B-B14F-4D97-AF65-F5344CB8AC3E}">
        <p14:creationId xmlns:p14="http://schemas.microsoft.com/office/powerpoint/2010/main" val="20049473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77DF7E-E0B3-4182-8D13-C2DDF93AB6B5}" type="datetime1">
              <a:rPr lang="tr-TR" altLang="en-US" smtClean="0"/>
              <a:t>18.02.2026</a:t>
            </a:fld>
            <a:endParaRPr lang="tr-TR" altLang="en-US" dirty="0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Alt bilgi ekleme</a:t>
            </a:r>
            <a:endParaRPr lang="tr-TR" dirty="0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208CE1-DD55-4A43-A479-EF83A2DC3985}" type="slidenum">
              <a:rPr lang="tr-TR" altLang="en-US" smtClean="0"/>
              <a:pPr/>
              <a:t>‹#›</a:t>
            </a:fld>
            <a:endParaRPr lang="tr-TR" altLang="en-US" dirty="0"/>
          </a:p>
        </p:txBody>
      </p:sp>
    </p:spTree>
    <p:extLst>
      <p:ext uri="{BB962C8B-B14F-4D97-AF65-F5344CB8AC3E}">
        <p14:creationId xmlns:p14="http://schemas.microsoft.com/office/powerpoint/2010/main" val="39229474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3E61A1-2D1E-4E9B-9B82-8D3E08C5898F}" type="datetime1">
              <a:rPr lang="tr-TR" altLang="en-US" smtClean="0"/>
              <a:t>18.02.2026</a:t>
            </a:fld>
            <a:endParaRPr lang="tr-TR" altLang="en-US" dirty="0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Alt bilgi ekleme</a:t>
            </a:r>
            <a:endParaRPr lang="tr-TR" dirty="0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27AF89-6755-46F5-BBCF-E571D7F311A5}" type="slidenum">
              <a:rPr lang="tr-TR" altLang="en-US" smtClean="0"/>
              <a:pPr/>
              <a:t>‹#›</a:t>
            </a:fld>
            <a:endParaRPr lang="tr-TR" altLang="en-US" dirty="0"/>
          </a:p>
        </p:txBody>
      </p:sp>
    </p:spTree>
    <p:extLst>
      <p:ext uri="{BB962C8B-B14F-4D97-AF65-F5344CB8AC3E}">
        <p14:creationId xmlns:p14="http://schemas.microsoft.com/office/powerpoint/2010/main" val="37765201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B15FF-4579-4682-8FD7-06AFF4EE0B6F}" type="datetime1">
              <a:rPr lang="tr-TR" altLang="en-US" smtClean="0"/>
              <a:t>18.02.2026</a:t>
            </a:fld>
            <a:endParaRPr lang="tr-TR" altLang="en-US" dirty="0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Alt bilgi ekleme</a:t>
            </a:r>
            <a:endParaRPr lang="tr-TR" dirty="0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BE3C0-1208-4260-82C3-0EB040027195}" type="slidenum">
              <a:rPr lang="tr-TR" altLang="en-US" smtClean="0"/>
              <a:pPr/>
              <a:t>‹#›</a:t>
            </a:fld>
            <a:endParaRPr lang="tr-TR" altLang="en-US" dirty="0"/>
          </a:p>
        </p:txBody>
      </p:sp>
    </p:spTree>
    <p:extLst>
      <p:ext uri="{BB962C8B-B14F-4D97-AF65-F5344CB8AC3E}">
        <p14:creationId xmlns:p14="http://schemas.microsoft.com/office/powerpoint/2010/main" val="3073665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031B7-64B7-4EF9-8B21-78A5D432910C}" type="datetime1">
              <a:rPr lang="tr-TR" altLang="en-US" smtClean="0"/>
              <a:t>18.02.2026</a:t>
            </a:fld>
            <a:endParaRPr lang="tr-TR" altLang="en-US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Alt bilgi ekleme</a:t>
            </a:r>
            <a:endParaRPr lang="tr-TR" dirty="0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F02DF6-5EF1-449D-8E8F-F40E7D2FCBCB}" type="slidenum">
              <a:rPr lang="tr-TR" altLang="en-US" smtClean="0"/>
              <a:pPr/>
              <a:t>‹#›</a:t>
            </a:fld>
            <a:endParaRPr lang="tr-TR" altLang="en-US" dirty="0"/>
          </a:p>
        </p:txBody>
      </p:sp>
    </p:spTree>
    <p:extLst>
      <p:ext uri="{BB962C8B-B14F-4D97-AF65-F5344CB8AC3E}">
        <p14:creationId xmlns:p14="http://schemas.microsoft.com/office/powerpoint/2010/main" val="22107349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EEDB3C-10B7-4BB8-B7E6-EC2F3E485486}" type="datetime1">
              <a:rPr lang="tr-TR" altLang="en-US" smtClean="0"/>
              <a:t>18.02.2026</a:t>
            </a:fld>
            <a:endParaRPr lang="tr-TR" altLang="en-US" dirty="0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Alt bilgi ekleme</a:t>
            </a:r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3460AA-1533-4548-8781-A6D0EAE276D6}" type="slidenum">
              <a:rPr lang="tr-TR" altLang="en-US" smtClean="0"/>
              <a:pPr/>
              <a:t>‹#›</a:t>
            </a:fld>
            <a:endParaRPr lang="tr-TR" altLang="en-US" dirty="0"/>
          </a:p>
        </p:txBody>
      </p:sp>
    </p:spTree>
    <p:extLst>
      <p:ext uri="{BB962C8B-B14F-4D97-AF65-F5344CB8AC3E}">
        <p14:creationId xmlns:p14="http://schemas.microsoft.com/office/powerpoint/2010/main" val="7315926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B1398-D18F-4241-92D7-094D1F5D15C5}" type="datetime1">
              <a:rPr lang="tr-TR" altLang="en-US" smtClean="0"/>
              <a:t>18.02.2026</a:t>
            </a:fld>
            <a:endParaRPr lang="tr-TR" altLang="en-US" dirty="0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Alt bilgi ekleme</a:t>
            </a:r>
            <a:endParaRPr lang="tr-TR" dirty="0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5119E-5338-4B55-81DC-57EAC9440FD0}" type="slidenum">
              <a:rPr lang="tr-TR" altLang="en-US" smtClean="0"/>
              <a:pPr/>
              <a:t>‹#›</a:t>
            </a:fld>
            <a:endParaRPr lang="tr-TR" altLang="en-US" dirty="0"/>
          </a:p>
        </p:txBody>
      </p:sp>
    </p:spTree>
    <p:extLst>
      <p:ext uri="{BB962C8B-B14F-4D97-AF65-F5344CB8AC3E}">
        <p14:creationId xmlns:p14="http://schemas.microsoft.com/office/powerpoint/2010/main" val="2169470168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B1398-D18F-4241-92D7-094D1F5D15C5}" type="datetime1">
              <a:rPr lang="tr-TR" altLang="en-US" smtClean="0"/>
              <a:t>18.02.2026</a:t>
            </a:fld>
            <a:endParaRPr lang="tr-TR" altLang="en-US" dirty="0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Alt bilgi ekleme</a:t>
            </a:r>
            <a:endParaRPr lang="tr-TR" dirty="0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5119E-5338-4B55-81DC-57EAC9440FD0}" type="slidenum">
              <a:rPr lang="tr-TR" altLang="en-US" smtClean="0"/>
              <a:pPr/>
              <a:t>‹#›</a:t>
            </a:fld>
            <a:endParaRPr lang="tr-TR" altLang="en-US" dirty="0"/>
          </a:p>
        </p:txBody>
      </p:sp>
    </p:spTree>
    <p:extLst>
      <p:ext uri="{BB962C8B-B14F-4D97-AF65-F5344CB8AC3E}">
        <p14:creationId xmlns:p14="http://schemas.microsoft.com/office/powerpoint/2010/main" val="1937020239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EB1398-D18F-4241-92D7-094D1F5D15C5}" type="datetime1">
              <a:rPr lang="tr-TR" altLang="en-US" smtClean="0"/>
              <a:t>18.02.2026</a:t>
            </a:fld>
            <a:endParaRPr lang="tr-TR" altLang="en-US" dirty="0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tr-TR"/>
              <a:t>Alt bilgi ekleme</a:t>
            </a:r>
            <a:endParaRPr lang="tr-TR" dirty="0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E5119E-5338-4B55-81DC-57EAC9440FD0}" type="slidenum">
              <a:rPr lang="tr-TR" altLang="en-US" smtClean="0"/>
              <a:pPr/>
              <a:t>‹#›</a:t>
            </a:fld>
            <a:endParaRPr lang="tr-TR" altLang="en-US" dirty="0"/>
          </a:p>
        </p:txBody>
      </p:sp>
    </p:spTree>
    <p:extLst>
      <p:ext uri="{BB962C8B-B14F-4D97-AF65-F5344CB8AC3E}">
        <p14:creationId xmlns:p14="http://schemas.microsoft.com/office/powerpoint/2010/main" val="28568454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  <p:sldLayoutId id="2147483666" r:id="rId2"/>
    <p:sldLayoutId id="2147483667" r:id="rId3"/>
    <p:sldLayoutId id="2147483668" r:id="rId4"/>
    <p:sldLayoutId id="2147483669" r:id="rId5"/>
    <p:sldLayoutId id="2147483670" r:id="rId6"/>
    <p:sldLayoutId id="2147483671" r:id="rId7"/>
    <p:sldLayoutId id="2147483672" r:id="rId8"/>
    <p:sldLayoutId id="2147483673" r:id="rId9"/>
    <p:sldLayoutId id="2147483674" r:id="rId10"/>
    <p:sldLayoutId id="2147483675" r:id="rId11"/>
  </p:sldLayoutIdLst>
  <p:hf sldNum="0"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3000" r="-3000"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86ADC92-DED0-5DE6-C0A9-EFC5B2E1F80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o 4">
            <a:extLst>
              <a:ext uri="{FF2B5EF4-FFF2-40B4-BE49-F238E27FC236}">
                <a16:creationId xmlns:a16="http://schemas.microsoft.com/office/drawing/2014/main" id="{3D2F6370-8660-1155-2CDA-E4023741C30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56627765"/>
              </p:ext>
            </p:extLst>
          </p:nvPr>
        </p:nvGraphicFramePr>
        <p:xfrm>
          <a:off x="467544" y="548680"/>
          <a:ext cx="7632731" cy="5002028"/>
        </p:xfrm>
        <a:graphic>
          <a:graphicData uri="http://schemas.openxmlformats.org/drawingml/2006/table">
            <a:tbl>
              <a:tblPr>
                <a:tableStyleId>{3B4B98B0-60AC-42C2-AFA5-B58CD77FA1E5}</a:tableStyleId>
              </a:tblPr>
              <a:tblGrid>
                <a:gridCol w="591382">
                  <a:extLst>
                    <a:ext uri="{9D8B030D-6E8A-4147-A177-3AD203B41FA5}">
                      <a16:colId xmlns:a16="http://schemas.microsoft.com/office/drawing/2014/main" val="4224116842"/>
                    </a:ext>
                  </a:extLst>
                </a:gridCol>
                <a:gridCol w="634998">
                  <a:extLst>
                    <a:ext uri="{9D8B030D-6E8A-4147-A177-3AD203B41FA5}">
                      <a16:colId xmlns:a16="http://schemas.microsoft.com/office/drawing/2014/main" val="2859875989"/>
                    </a:ext>
                  </a:extLst>
                </a:gridCol>
                <a:gridCol w="568854">
                  <a:extLst>
                    <a:ext uri="{9D8B030D-6E8A-4147-A177-3AD203B41FA5}">
                      <a16:colId xmlns:a16="http://schemas.microsoft.com/office/drawing/2014/main" val="1854824708"/>
                    </a:ext>
                  </a:extLst>
                </a:gridCol>
                <a:gridCol w="608539">
                  <a:extLst>
                    <a:ext uri="{9D8B030D-6E8A-4147-A177-3AD203B41FA5}">
                      <a16:colId xmlns:a16="http://schemas.microsoft.com/office/drawing/2014/main" val="2065691693"/>
                    </a:ext>
                  </a:extLst>
                </a:gridCol>
                <a:gridCol w="568854">
                  <a:extLst>
                    <a:ext uri="{9D8B030D-6E8A-4147-A177-3AD203B41FA5}">
                      <a16:colId xmlns:a16="http://schemas.microsoft.com/office/drawing/2014/main" val="3941257006"/>
                    </a:ext>
                  </a:extLst>
                </a:gridCol>
                <a:gridCol w="846665">
                  <a:extLst>
                    <a:ext uri="{9D8B030D-6E8A-4147-A177-3AD203B41FA5}">
                      <a16:colId xmlns:a16="http://schemas.microsoft.com/office/drawing/2014/main" val="1394301653"/>
                    </a:ext>
                  </a:extLst>
                </a:gridCol>
                <a:gridCol w="833436">
                  <a:extLst>
                    <a:ext uri="{9D8B030D-6E8A-4147-A177-3AD203B41FA5}">
                      <a16:colId xmlns:a16="http://schemas.microsoft.com/office/drawing/2014/main" val="2175925871"/>
                    </a:ext>
                  </a:extLst>
                </a:gridCol>
                <a:gridCol w="912809">
                  <a:extLst>
                    <a:ext uri="{9D8B030D-6E8A-4147-A177-3AD203B41FA5}">
                      <a16:colId xmlns:a16="http://schemas.microsoft.com/office/drawing/2014/main" val="4288871125"/>
                    </a:ext>
                  </a:extLst>
                </a:gridCol>
                <a:gridCol w="754062">
                  <a:extLst>
                    <a:ext uri="{9D8B030D-6E8A-4147-A177-3AD203B41FA5}">
                      <a16:colId xmlns:a16="http://schemas.microsoft.com/office/drawing/2014/main" val="1919661560"/>
                    </a:ext>
                  </a:extLst>
                </a:gridCol>
                <a:gridCol w="648229">
                  <a:extLst>
                    <a:ext uri="{9D8B030D-6E8A-4147-A177-3AD203B41FA5}">
                      <a16:colId xmlns:a16="http://schemas.microsoft.com/office/drawing/2014/main" val="2152623099"/>
                    </a:ext>
                  </a:extLst>
                </a:gridCol>
                <a:gridCol w="664903">
                  <a:extLst>
                    <a:ext uri="{9D8B030D-6E8A-4147-A177-3AD203B41FA5}">
                      <a16:colId xmlns:a16="http://schemas.microsoft.com/office/drawing/2014/main" val="705265197"/>
                    </a:ext>
                  </a:extLst>
                </a:gridCol>
              </a:tblGrid>
              <a:tr h="250028"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Saatler / Hours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Pazartesi / Monday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Salı / Tuesday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 marL="6043" marR="6043" marT="6043" marB="0" anchor="ctr">
                    <a:lnB w="12700">
                      <a:solidFill>
                        <a:schemeClr val="tx1"/>
                      </a:solidFill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 marL="6042" marR="6042" marT="6042" marB="0" anchor="ctr"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Çarşamba / Wednesday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Perşembe / Thursday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 marL="6043" marR="6043" marT="6043" marB="0" anchor="ctr">
                    <a:lnB w="12700">
                      <a:solidFill>
                        <a:schemeClr val="tx1"/>
                      </a:solidFill>
                    </a:lnB>
                  </a:tcPr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Cuma / Friday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 marL="6043" marR="6043" marT="6043" marB="0" anchor="ctr">
                    <a:lnB w="12700">
                      <a:solidFill>
                        <a:schemeClr val="tx1"/>
                      </a:solidFill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 marL="6042" marR="6042" marT="6042" marB="0" anchor="ctr">
                    <a:lnB w="12700">
                      <a:solidFill>
                        <a:schemeClr val="tx1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02543847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08.00-08.50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tr-TR" sz="800" u="none" strike="noStrike" dirty="0">
                        <a:effectLst/>
                      </a:endParaRPr>
                    </a:p>
                  </a:txBody>
                  <a:tcPr marL="6043" marR="6043" marT="6043" marB="0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tr-TR" sz="800" u="none" strike="noStrike" dirty="0">
                        <a:effectLst/>
                      </a:endParaRPr>
                    </a:p>
                  </a:txBody>
                  <a:tcPr marL="6042" marR="6042" marT="6042" marB="0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tr-TR" sz="800" u="none" strike="noStrike" dirty="0">
                        <a:effectLst/>
                      </a:endParaRPr>
                    </a:p>
                  </a:txBody>
                  <a:tcPr marL="6043" marR="6043" marT="6043" marB="0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tr-TR" sz="800" u="none" strike="noStrike" dirty="0">
                        <a:effectLst/>
                      </a:endParaRPr>
                    </a:p>
                  </a:txBody>
                  <a:tcPr marL="6043" marR="6043" marT="6043" marB="0" anchor="ctr"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tr-TR" sz="800" u="none" strike="noStrike" dirty="0">
                        <a:effectLst/>
                      </a:endParaRPr>
                    </a:p>
                  </a:txBody>
                  <a:tcPr marL="6042" marR="6042" marT="6042" marB="0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13753269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09.00-09.50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tr-TR" sz="1000" b="1" i="0" u="none" strike="noStrike" baseline="0" noProof="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TURK102 </a:t>
                      </a:r>
                      <a:endParaRPr lang="en-US" sz="1000" b="1" dirty="0"/>
                    </a:p>
                    <a:p>
                      <a:pPr lvl="0" algn="ctr">
                        <a:buNone/>
                      </a:pPr>
                      <a:r>
                        <a:rPr lang="tr-TR" sz="1000" b="1" i="0" u="none" strike="noStrike" baseline="0" noProof="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Türk Dili II </a:t>
                      </a:r>
                      <a:endParaRPr lang="en-US" sz="1000" b="1" dirty="0"/>
                    </a:p>
                    <a:p>
                      <a:pPr lvl="0" algn="ctr">
                        <a:buNone/>
                      </a:pPr>
                      <a:r>
                        <a:rPr lang="tr-TR" sz="1000" b="1" i="0" u="none" strike="noStrike" baseline="0" noProof="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Section-2</a:t>
                      </a:r>
                      <a:endParaRPr lang="en-US" sz="1000" b="1" dirty="0"/>
                    </a:p>
                    <a:p>
                      <a:pPr lvl="0" algn="ctr">
                        <a:buNone/>
                      </a:pPr>
                      <a:endParaRPr lang="tr-TR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 algn="ctr" fontAlgn="b"/>
                      <a:r>
                        <a:rPr lang="tr-TR" sz="1000" b="1" i="0" u="none" strike="noStrike" baseline="0" noProof="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MİM101 </a:t>
                      </a:r>
                      <a:endParaRPr lang="tr-TR" sz="1000" b="1" dirty="0"/>
                    </a:p>
                    <a:p>
                      <a:pPr lvl="0" algn="ctr">
                        <a:buNone/>
                      </a:pPr>
                      <a:r>
                        <a:rPr lang="tr-TR" sz="1000" b="1" i="0" u="none" strike="noStrike" baseline="0" noProof="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Temel Tasarım</a:t>
                      </a:r>
                      <a:endParaRPr lang="tr-TR" sz="1000" b="1"/>
                    </a:p>
                    <a:p>
                      <a:pPr lvl="0" algn="ctr">
                        <a:buNone/>
                      </a:pPr>
                      <a:endParaRPr lang="tr-TR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tr-TR" sz="1000" b="1" i="0" u="none" strike="noStrike" baseline="0" noProof="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MİM102 Mimari Tasarım Stüdyosu I</a:t>
                      </a:r>
                      <a:endParaRPr lang="en-US" sz="1000" b="1"/>
                    </a:p>
                  </a:txBody>
                  <a:tcPr marL="6043" marR="6043" marT="6043" marB="0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 rowSpan="4"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tr-TR" sz="1000" b="1" i="0" u="none" strike="noStrike" baseline="0" noProof="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ARCH101 Mimari Tasarım I</a:t>
                      </a:r>
                      <a:endParaRPr lang="en-US" sz="1000" b="1" dirty="0"/>
                    </a:p>
                  </a:txBody>
                  <a:tcPr marL="6042" marR="6042" marT="6042" marB="0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 rowSpan="4">
                  <a:txBody>
                    <a:bodyPr/>
                    <a:lstStyle/>
                    <a:p>
                      <a:pPr algn="ctr" fontAlgn="b"/>
                      <a:endParaRPr lang="tr-TR" sz="800" u="none" strike="noStrike" dirty="0">
                        <a:effectLst/>
                      </a:endParaRPr>
                    </a:p>
                    <a:p>
                      <a:pPr lvl="0" algn="ctr">
                        <a:buNone/>
                      </a:pPr>
                      <a:r>
                        <a:rPr lang="tr-TR" sz="1000" b="1" i="0" u="none" strike="noStrike" baseline="0" noProof="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MİM112 </a:t>
                      </a:r>
                      <a:endParaRPr lang="tr-TR" sz="1000" b="1" dirty="0"/>
                    </a:p>
                    <a:p>
                      <a:pPr lvl="0" algn="ctr">
                        <a:buNone/>
                      </a:pPr>
                      <a:r>
                        <a:rPr lang="tr-TR" sz="1000" b="1" i="0" u="none" strike="noStrike" baseline="0" noProof="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Yapı Sistemleri ve Malzeme I </a:t>
                      </a:r>
                      <a:endParaRPr lang="tr-TR" sz="1000" b="1" dirty="0"/>
                    </a:p>
                    <a:p>
                      <a:pPr lvl="0" algn="ctr">
                        <a:buNone/>
                      </a:pPr>
                      <a:endParaRPr lang="tr-TR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 algn="ctr" fontAlgn="b"/>
                      <a:endParaRPr lang="tr-TR" sz="800" u="none" strike="noStrike" dirty="0">
                        <a:effectLst/>
                      </a:endParaRPr>
                    </a:p>
                    <a:p>
                      <a:pPr lvl="0" algn="ctr">
                        <a:buNone/>
                      </a:pPr>
                      <a:r>
                        <a:rPr lang="tr-TR" sz="1000" b="1" i="0" u="none" strike="noStrike" baseline="0" noProof="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ARCH111 </a:t>
                      </a:r>
                      <a:endParaRPr lang="tr-TR" sz="1000" b="1" dirty="0"/>
                    </a:p>
                    <a:p>
                      <a:pPr lvl="0" algn="ctr">
                        <a:buNone/>
                      </a:pPr>
                      <a:r>
                        <a:rPr lang="tr-TR" sz="1000" b="1" i="0" u="none" strike="noStrike" baseline="0" noProof="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Mekan Organizasyonu I </a:t>
                      </a:r>
                      <a:endParaRPr lang="tr-TR" sz="1000" b="1" dirty="0"/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tr-TR" sz="1000" b="1" i="0" u="none" strike="noStrike" baseline="0" noProof="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MİM106 </a:t>
                      </a:r>
                      <a:endParaRPr lang="en-US" sz="1000" b="1" dirty="0"/>
                    </a:p>
                    <a:p>
                      <a:pPr lvl="0" algn="ctr">
                        <a:buNone/>
                      </a:pPr>
                      <a:r>
                        <a:rPr lang="tr-TR" sz="1000" b="1" i="0" u="none" strike="noStrike" baseline="0" noProof="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Mimari Tipoloji ve Analiz I</a:t>
                      </a:r>
                      <a:endParaRPr lang="en-US" sz="1000" b="1" dirty="0"/>
                    </a:p>
                  </a:txBody>
                  <a:tcPr marL="6043" marR="6043" marT="6043" marB="0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 rowSpan="3"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tr-TR" sz="1000" b="1" i="0" u="none" strike="noStrike" baseline="0" noProof="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ARCH108 </a:t>
                      </a:r>
                      <a:endParaRPr lang="en-US" sz="1000" b="1"/>
                    </a:p>
                    <a:p>
                      <a:pPr lvl="0" algn="ctr">
                        <a:buNone/>
                      </a:pPr>
                      <a:r>
                        <a:rPr lang="tr-TR" sz="1000" b="1" i="0" u="none" strike="noStrike" baseline="0" noProof="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Kültür, Tarih ve Kuram II</a:t>
                      </a:r>
                      <a:endParaRPr lang="en-US" sz="1000" b="1"/>
                    </a:p>
                    <a:p>
                      <a:pPr lvl="0" algn="ctr">
                        <a:buNone/>
                      </a:pPr>
                      <a:endParaRPr lang="tr-TR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  <a:p>
                      <a:pPr lvl="0" algn="ctr">
                        <a:buNone/>
                      </a:pPr>
                      <a:endParaRPr lang="tr-TR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tr-TR" sz="1000" b="1" i="0" u="none" strike="noStrike" baseline="0" noProof="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MİM108 Mimarlık Tarihi II</a:t>
                      </a:r>
                      <a:endParaRPr lang="en-US" sz="1000" b="1" dirty="0"/>
                    </a:p>
                  </a:txBody>
                  <a:tcPr marL="6043" marR="6043" marT="6043" marB="0" anchor="ctr"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tr-TR" sz="800" u="none" strike="noStrike" dirty="0">
                        <a:effectLst/>
                      </a:endParaRPr>
                    </a:p>
                  </a:txBody>
                  <a:tcPr marL="6042" marR="6042" marT="6042" marB="0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5305967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10.00-10.50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 marL="6043" marR="6043" marT="6043" marB="0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 marL="6042" marR="6042" marT="6042" marB="0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 marL="6043" marR="6043" marT="6043" marB="0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 marL="6043" marR="6043" marT="6043" marB="0" anchor="ctr"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tr-TR" sz="800" u="none" strike="noStrike" dirty="0">
                        <a:effectLst/>
                      </a:endParaRPr>
                    </a:p>
                  </a:txBody>
                  <a:tcPr marL="6042" marR="6042" marT="6042" marB="0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01385555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11.00-11.50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 marL="6043" marR="6043" marT="6043" marB="0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 marL="6042" marR="6042" marT="6042" marB="0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 marL="6043" marR="6043" marT="6043" marB="0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 marL="6043" marR="6043" marT="6043" marB="0" anchor="ctr"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tr-TR" sz="800" u="none" strike="noStrike" dirty="0">
                        <a:effectLst/>
                      </a:endParaRPr>
                    </a:p>
                  </a:txBody>
                  <a:tcPr marL="6042" marR="6042" marT="6042" marB="0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13080407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12.00-12.50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 marL="6043" marR="6043" marT="6043" marB="0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 marL="6042" marR="6042" marT="6042" marB="0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tr-TR" sz="800" u="none" strike="noStrike" dirty="0">
                        <a:effectLst/>
                      </a:endParaRPr>
                    </a:p>
                  </a:txBody>
                  <a:tcPr marL="6043" marR="6043" marT="6043" marB="0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tr-TR" sz="800" u="none" strike="noStrike" dirty="0">
                        <a:effectLst/>
                      </a:endParaRPr>
                    </a:p>
                  </a:txBody>
                  <a:tcPr marL="6043" marR="6043" marT="6043" marB="0" anchor="ctr"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tr-TR" sz="800" u="none" strike="noStrike" dirty="0">
                        <a:effectLst/>
                      </a:endParaRPr>
                    </a:p>
                  </a:txBody>
                  <a:tcPr marL="6042" marR="6042" marT="6042" marB="0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43792170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13.00-13.50</a:t>
                      </a: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043" marR="6043" marT="6043" marB="0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042" marR="6042" marT="6042" marB="0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043" marR="6043" marT="6043" marB="0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043" marR="6043" marT="6043" marB="0" anchor="ctr"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042" marR="6042" marT="6042" marB="0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14040523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14.00-14.50</a:t>
                      </a: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043" marR="6043" marT="6043" marB="0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042" marR="6042" marT="6042" marB="0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tr-TR" sz="1000" b="1" i="0" u="none" strike="noStrike" baseline="0" noProof="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MİM104 </a:t>
                      </a:r>
                      <a:endParaRPr lang="en-US" sz="1000" b="1"/>
                    </a:p>
                    <a:p>
                      <a:pPr lvl="0" algn="ctr">
                        <a:buNone/>
                      </a:pPr>
                      <a:r>
                        <a:rPr lang="tr-TR" sz="1000" b="1" i="0" u="none" strike="noStrike" baseline="0" noProof="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Dijital </a:t>
                      </a:r>
                      <a:r>
                        <a:rPr lang="tr-TR" sz="1000" b="1" i="0" u="none" strike="noStrike" baseline="0" noProof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SunumTeknikleri</a:t>
                      </a:r>
                      <a:r>
                        <a:rPr lang="tr-TR" sz="1000" b="1" i="0" u="none" strike="noStrike" baseline="0" noProof="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I</a:t>
                      </a:r>
                      <a:endParaRPr lang="en-US" sz="1000" b="1" dirty="0"/>
                    </a:p>
                  </a:txBody>
                  <a:tcPr marL="6043" marR="6043" marT="6043" marB="0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 rowSpan="4"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tr-TR" sz="1000" b="1" i="0" u="none" strike="noStrike" noProof="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MİM101 </a:t>
                      </a:r>
                      <a:endParaRPr lang="tr-TR" sz="10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  <a:p>
                      <a:pPr lvl="0" algn="ctr">
                        <a:buNone/>
                      </a:pPr>
                      <a:r>
                        <a:rPr lang="tr-TR" sz="1000" b="1" i="0" u="none" strike="noStrike" noProof="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Temel Tasarım</a:t>
                      </a:r>
                      <a:endParaRPr lang="tr-TR" sz="10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  <a:p>
                      <a:pPr lvl="0" algn="ctr">
                        <a:buNone/>
                      </a:pP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 lv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tr-TR" sz="1000" b="1" i="0" u="none" strike="noStrike" noProof="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MİM102 Mimari Tasarım Stüdyosu I</a:t>
                      </a:r>
                      <a:endParaRPr lang="tr-TR" sz="10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  <a:p>
                      <a:pPr lvl="0" algn="ctr">
                        <a:buNone/>
                      </a:pP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043" marR="6043" marT="6043" marB="0" anchor="ctr"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 rowSpan="4"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tr-TR" sz="1000" b="1" i="0" u="none" strike="noStrike" noProof="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ARCH101 Mimari Tasarım </a:t>
                      </a:r>
                      <a:endParaRPr lang="en-US" dirty="0"/>
                    </a:p>
                  </a:txBody>
                  <a:tcPr marL="6042" marR="6042" marT="6042" marB="0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12327753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15.00-15.50</a:t>
                      </a: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tr-TR" sz="1000" b="1" i="0" u="none" strike="noStrike" baseline="0" noProof="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TURK110 </a:t>
                      </a:r>
                      <a:endParaRPr lang="en-US" sz="1000" b="1" dirty="0"/>
                    </a:p>
                    <a:p>
                      <a:pPr lvl="0" algn="ctr">
                        <a:buNone/>
                      </a:pPr>
                      <a:r>
                        <a:rPr lang="tr-TR" sz="1000" b="1" i="0" u="none" strike="noStrike" baseline="0" noProof="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Türk Dili II </a:t>
                      </a:r>
                      <a:endParaRPr lang="en-US" sz="1000" b="1"/>
                    </a:p>
                    <a:p>
                      <a:pPr lvl="0" algn="ctr">
                        <a:buNone/>
                      </a:pPr>
                      <a:r>
                        <a:rPr lang="tr-TR" sz="1000" b="1" i="0" u="none" strike="noStrike" baseline="0" noProof="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Section-1 </a:t>
                      </a:r>
                      <a:endParaRPr lang="en-US" sz="1000" b="1" dirty="0"/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043" marR="6043" marT="6043" marB="0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042" marR="6042" marT="6042" marB="0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 marL="6043" marR="6043" marT="6043" marB="0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 marL="6043" marR="6043" marT="6043" marB="0" anchor="ctr"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 marL="6042" marR="6042" marT="6042" marB="0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61601039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16.00-16.50</a:t>
                      </a: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 gridSpan="3">
                  <a:txBody>
                    <a:bodyPr/>
                    <a:lstStyle/>
                    <a:p>
                      <a:pPr marL="0" lvl="0" indent="0" algn="ctr">
                        <a:lnSpc>
                          <a:spcPct val="100000"/>
                        </a:lnSpc>
                        <a:buNone/>
                      </a:pPr>
                      <a:r>
                        <a:rPr lang="tr-TR" sz="1000" b="1" i="0" u="none" strike="noStrike" baseline="0" noProof="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MİM110 </a:t>
                      </a:r>
                    </a:p>
                    <a:p>
                      <a:pPr lvl="0" algn="ctr">
                        <a:buNone/>
                      </a:pPr>
                      <a:r>
                        <a:rPr lang="tr-TR" sz="1000" b="1" i="0" u="none" strike="noStrike" baseline="0" noProof="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Statik ve Mukavemet</a:t>
                      </a:r>
                      <a:r>
                        <a:rPr lang="tr-TR" sz="800" b="0" i="0" u="none" strike="noStrike" baseline="0" noProof="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endParaRPr lang="tr-TR" dirty="0"/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 hMerge="1">
                  <a:txBody>
                    <a:bodyPr/>
                    <a:lstStyle/>
                    <a:p>
                      <a:endParaRPr lang="en-US"/>
                    </a:p>
                  </a:txBody>
                  <a:tcPr marL="6043" marR="6043" marT="6043" marB="0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 rowSpan="3" hMerge="1">
                  <a:txBody>
                    <a:bodyPr/>
                    <a:lstStyle/>
                    <a:p>
                      <a:endParaRPr lang="en-US"/>
                    </a:p>
                  </a:txBody>
                  <a:tcPr marL="6042" marR="6042" marT="6042" marB="0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 marL="6043" marR="6043" marT="6043" marB="0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 marL="6043" marR="6043" marT="6043" marB="0" anchor="ctr"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 marL="6042" marR="6042" marT="6042" marB="0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38976298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17.00-17.50</a:t>
                      </a: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tr-TR" sz="1000" b="1" i="0" u="none" strike="noStrike" baseline="0" noProof="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ENG102 </a:t>
                      </a:r>
                      <a:endParaRPr lang="en-US" sz="1000" b="1" i="0" dirty="0"/>
                    </a:p>
                    <a:p>
                      <a:pPr lvl="0" algn="ctr">
                        <a:buNone/>
                      </a:pPr>
                      <a:r>
                        <a:rPr lang="tr-TR" sz="1000" b="1" i="0" u="none" strike="noStrike" baseline="0" noProof="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İngilizce II </a:t>
                      </a:r>
                      <a:endParaRPr lang="en-US" sz="1000" b="1" i="0"/>
                    </a:p>
                    <a:p>
                      <a:pPr lvl="0" algn="ctr">
                        <a:buNone/>
                      </a:pPr>
                      <a:r>
                        <a:rPr lang="tr-TR" sz="1000" b="1" i="0" u="none" strike="noStrike" baseline="0" noProof="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Section-3</a:t>
                      </a:r>
                      <a:endParaRPr lang="en-US" sz="1000" b="1" i="0" dirty="0"/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 vMerge="1">
                  <a:txBody>
                    <a:bodyPr/>
                    <a:lstStyle/>
                    <a:p>
                      <a:endParaRPr lang="en-US"/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 marL="6043" marR="6043" marT="6043" marB="0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 marL="6042" marR="6042" marT="6042" marB="0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 marL="6043" marR="6043" marT="6043" marB="0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 marL="6043" marR="6043" marT="6043" marB="0" anchor="ctr"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 marL="6042" marR="6042" marT="6042" marB="0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75633595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18.00-18.50</a:t>
                      </a: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 vMerge="1">
                  <a:txBody>
                    <a:bodyPr/>
                    <a:lstStyle/>
                    <a:p>
                      <a:endParaRPr lang="en-US"/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 marL="6043" marR="6043" marT="6043" marB="0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 marL="6042" marR="6042" marT="6042" marB="0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043" marR="6043" marT="6043" marB="0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043" marR="6043" marT="6043" marB="0" anchor="ctr"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042" marR="6042" marT="6042" marB="0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08453554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19.00-19.50</a:t>
                      </a: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043" marR="6043" marT="6043" marB="0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042" marR="6042" marT="6042" marB="0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043" marR="6043" marT="6043" marB="0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043" marR="6043" marT="6043" marB="0" anchor="ctr"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042" marR="6042" marT="6042" marB="0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29359819"/>
                  </a:ext>
                </a:extLst>
              </a:tr>
            </a:tbl>
          </a:graphicData>
        </a:graphic>
      </p:graphicFrame>
      <p:sp>
        <p:nvSpPr>
          <p:cNvPr id="6" name="Metin kutusu 5">
            <a:extLst>
              <a:ext uri="{FF2B5EF4-FFF2-40B4-BE49-F238E27FC236}">
                <a16:creationId xmlns:a16="http://schemas.microsoft.com/office/drawing/2014/main" id="{73C1BB92-1B09-1F07-04FA-51F5F16A0737}"/>
              </a:ext>
            </a:extLst>
          </p:cNvPr>
          <p:cNvSpPr txBox="1"/>
          <p:nvPr/>
        </p:nvSpPr>
        <p:spPr>
          <a:xfrm>
            <a:off x="467544" y="116632"/>
            <a:ext cx="7632848" cy="32316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>
              <a:buClr>
                <a:srgbClr val="ED7D31"/>
              </a:buClr>
              <a:buNone/>
              <a:defRPr/>
            </a:pPr>
            <a:r>
              <a:rPr lang="tr-TR" sz="1500" b="1" dirty="0">
                <a:solidFill>
                  <a:prstClr val="black"/>
                </a:solidFill>
                <a:latin typeface="Arial"/>
                <a:cs typeface="Arial"/>
              </a:rPr>
              <a:t>2025-2026 Bahar Dönemi - Mimarlık - 1. Sınıf Haftalık</a:t>
            </a:r>
            <a:r>
              <a:rPr kumimoji="0" lang="tr-TR" sz="15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cs typeface="Arial"/>
              </a:rPr>
              <a:t> Ders Programı </a:t>
            </a:r>
            <a:endParaRPr lang="tr-TR" sz="15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5688649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3000" r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o 4">
            <a:extLst>
              <a:ext uri="{FF2B5EF4-FFF2-40B4-BE49-F238E27FC236}">
                <a16:creationId xmlns:a16="http://schemas.microsoft.com/office/drawing/2014/main" id="{8EE01328-5B06-B849-9DF6-4DE9BE25996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06229147"/>
              </p:ext>
            </p:extLst>
          </p:nvPr>
        </p:nvGraphicFramePr>
        <p:xfrm>
          <a:off x="467544" y="548680"/>
          <a:ext cx="8242467" cy="5132218"/>
        </p:xfrm>
        <a:graphic>
          <a:graphicData uri="http://schemas.openxmlformats.org/drawingml/2006/table">
            <a:tbl>
              <a:tblPr>
                <a:tableStyleId>{3B4B98B0-60AC-42C2-AFA5-B58CD77FA1E5}</a:tableStyleId>
              </a:tblPr>
              <a:tblGrid>
                <a:gridCol w="547560">
                  <a:extLst>
                    <a:ext uri="{9D8B030D-6E8A-4147-A177-3AD203B41FA5}">
                      <a16:colId xmlns:a16="http://schemas.microsoft.com/office/drawing/2014/main" val="4224116842"/>
                    </a:ext>
                  </a:extLst>
                </a:gridCol>
                <a:gridCol w="542395">
                  <a:extLst>
                    <a:ext uri="{9D8B030D-6E8A-4147-A177-3AD203B41FA5}">
                      <a16:colId xmlns:a16="http://schemas.microsoft.com/office/drawing/2014/main" val="2859875989"/>
                    </a:ext>
                  </a:extLst>
                </a:gridCol>
                <a:gridCol w="568854">
                  <a:extLst>
                    <a:ext uri="{9D8B030D-6E8A-4147-A177-3AD203B41FA5}">
                      <a16:colId xmlns:a16="http://schemas.microsoft.com/office/drawing/2014/main" val="851285096"/>
                    </a:ext>
                  </a:extLst>
                </a:gridCol>
                <a:gridCol w="740833">
                  <a:extLst>
                    <a:ext uri="{9D8B030D-6E8A-4147-A177-3AD203B41FA5}">
                      <a16:colId xmlns:a16="http://schemas.microsoft.com/office/drawing/2014/main" val="467554960"/>
                    </a:ext>
                  </a:extLst>
                </a:gridCol>
                <a:gridCol w="515937">
                  <a:extLst>
                    <a:ext uri="{9D8B030D-6E8A-4147-A177-3AD203B41FA5}">
                      <a16:colId xmlns:a16="http://schemas.microsoft.com/office/drawing/2014/main" val="1854824708"/>
                    </a:ext>
                  </a:extLst>
                </a:gridCol>
                <a:gridCol w="542395">
                  <a:extLst>
                    <a:ext uri="{9D8B030D-6E8A-4147-A177-3AD203B41FA5}">
                      <a16:colId xmlns:a16="http://schemas.microsoft.com/office/drawing/2014/main" val="1361222218"/>
                    </a:ext>
                  </a:extLst>
                </a:gridCol>
                <a:gridCol w="529166">
                  <a:extLst>
                    <a:ext uri="{9D8B030D-6E8A-4147-A177-3AD203B41FA5}">
                      <a16:colId xmlns:a16="http://schemas.microsoft.com/office/drawing/2014/main" val="650213921"/>
                    </a:ext>
                  </a:extLst>
                </a:gridCol>
                <a:gridCol w="595307">
                  <a:extLst>
                    <a:ext uri="{9D8B030D-6E8A-4147-A177-3AD203B41FA5}">
                      <a16:colId xmlns:a16="http://schemas.microsoft.com/office/drawing/2014/main" val="1394301653"/>
                    </a:ext>
                  </a:extLst>
                </a:gridCol>
                <a:gridCol w="568851">
                  <a:extLst>
                    <a:ext uri="{9D8B030D-6E8A-4147-A177-3AD203B41FA5}">
                      <a16:colId xmlns:a16="http://schemas.microsoft.com/office/drawing/2014/main" val="2175925871"/>
                    </a:ext>
                  </a:extLst>
                </a:gridCol>
                <a:gridCol w="621768">
                  <a:extLst>
                    <a:ext uri="{9D8B030D-6E8A-4147-A177-3AD203B41FA5}">
                      <a16:colId xmlns:a16="http://schemas.microsoft.com/office/drawing/2014/main" val="2171192202"/>
                    </a:ext>
                  </a:extLst>
                </a:gridCol>
                <a:gridCol w="608537">
                  <a:extLst>
                    <a:ext uri="{9D8B030D-6E8A-4147-A177-3AD203B41FA5}">
                      <a16:colId xmlns:a16="http://schemas.microsoft.com/office/drawing/2014/main" val="1919661560"/>
                    </a:ext>
                  </a:extLst>
                </a:gridCol>
                <a:gridCol w="621768">
                  <a:extLst>
                    <a:ext uri="{9D8B030D-6E8A-4147-A177-3AD203B41FA5}">
                      <a16:colId xmlns:a16="http://schemas.microsoft.com/office/drawing/2014/main" val="2590958088"/>
                    </a:ext>
                  </a:extLst>
                </a:gridCol>
                <a:gridCol w="568854">
                  <a:extLst>
                    <a:ext uri="{9D8B030D-6E8A-4147-A177-3AD203B41FA5}">
                      <a16:colId xmlns:a16="http://schemas.microsoft.com/office/drawing/2014/main" val="1591215949"/>
                    </a:ext>
                  </a:extLst>
                </a:gridCol>
                <a:gridCol w="670242">
                  <a:extLst>
                    <a:ext uri="{9D8B030D-6E8A-4147-A177-3AD203B41FA5}">
                      <a16:colId xmlns:a16="http://schemas.microsoft.com/office/drawing/2014/main" val="3133300887"/>
                    </a:ext>
                  </a:extLst>
                </a:gridCol>
              </a:tblGrid>
              <a:tr h="250028"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Saatler / Hours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Pazartesi / Monday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 marL="6043" marR="6043" marT="6043" marB="0" anchor="ctr">
                    <a:lnB w="12700">
                      <a:solidFill>
                        <a:schemeClr val="tx1"/>
                      </a:solidFill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 marL="6042" marR="6042" marT="6042" marB="0" anchor="ctr">
                    <a:lnB w="12700">
                      <a:solidFill>
                        <a:schemeClr val="tx1"/>
                      </a:solidFill>
                    </a:lnB>
                  </a:tcPr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Salı / Tuesday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 marL="6043" marR="6043" marT="6043" marB="0" anchor="ctr">
                    <a:lnB w="12700">
                      <a:solidFill>
                        <a:schemeClr val="tx1"/>
                      </a:solidFill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 marL="6042" marR="6042" marT="6042" marB="0" anchor="ctr"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Çarşamba / </a:t>
                      </a:r>
                      <a:r>
                        <a:rPr lang="tr-TR" sz="800" u="none" strike="noStrike" err="1">
                          <a:effectLst/>
                        </a:rPr>
                        <a:t>Wednesday</a:t>
                      </a:r>
                      <a:endParaRPr lang="tr-T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Perşembe / Thursday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 marL="6043" marR="6043" marT="6043" marB="0" anchor="ctr">
                    <a:lnB w="12700">
                      <a:solidFill>
                        <a:schemeClr val="tx1"/>
                      </a:solidFill>
                    </a:lnB>
                  </a:tcPr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Cuma / </a:t>
                      </a:r>
                      <a:r>
                        <a:rPr lang="tr-TR" sz="800" u="none" strike="noStrike" dirty="0" err="1">
                          <a:effectLst/>
                        </a:rPr>
                        <a:t>Friday</a:t>
                      </a:r>
                      <a:endParaRPr lang="tr-TR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044" marR="6044" marT="6044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 marL="6043" marR="6043" marT="6043" marB="0" anchor="ctr">
                    <a:lnB w="12700">
                      <a:solidFill>
                        <a:schemeClr val="tx1"/>
                      </a:solidFill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 marL="6042" marR="6042" marT="6042" marB="0" anchor="ctr"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tr-TR" sz="8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Cumartesi / </a:t>
                      </a:r>
                      <a:r>
                        <a:rPr lang="tr-TR" sz="800" b="0" i="0" u="none" strike="noStrike" noProof="0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Saturday</a:t>
                      </a:r>
                    </a:p>
                  </a:txBody>
                  <a:tcPr marL="6043" marR="6043" marT="6043" marB="0" anchor="ctr">
                    <a:lnB w="12700">
                      <a:solidFill>
                        <a:schemeClr val="tx1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02543847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08.00-08.50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tr-TR" sz="800" u="none" strike="noStrike" dirty="0">
                        <a:effectLst/>
                      </a:endParaRPr>
                    </a:p>
                  </a:txBody>
                  <a:tcPr marL="6043" marR="6043" marT="6043" marB="0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tr-TR" sz="800" u="none" strike="noStrike" dirty="0">
                        <a:effectLst/>
                      </a:endParaRPr>
                    </a:p>
                  </a:txBody>
                  <a:tcPr marL="6042" marR="6042" marT="6042" marB="0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tr-TR" sz="800" u="none" strike="noStrike" dirty="0">
                        <a:effectLst/>
                      </a:endParaRPr>
                    </a:p>
                  </a:txBody>
                  <a:tcPr marL="6043" marR="6043" marT="6043" marB="0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tr-TR" sz="800" u="none" strike="noStrike" dirty="0">
                        <a:effectLst/>
                      </a:endParaRPr>
                    </a:p>
                  </a:txBody>
                  <a:tcPr marL="6042" marR="6042" marT="6042" marB="0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tr-TR" sz="800" u="none" strike="noStrike" dirty="0">
                        <a:effectLst/>
                      </a:endParaRPr>
                    </a:p>
                  </a:txBody>
                  <a:tcPr marL="6043" marR="6043" marT="6043" marB="0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tr-TR" sz="800" u="none" strike="noStrike" dirty="0">
                        <a:effectLst/>
                      </a:endParaRPr>
                    </a:p>
                  </a:txBody>
                  <a:tcPr marL="6043" marR="6043" marT="6043" marB="0" anchor="ctr"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tr-TR" sz="800" u="none" strike="noStrike" dirty="0">
                        <a:effectLst/>
                      </a:endParaRPr>
                    </a:p>
                  </a:txBody>
                  <a:tcPr marL="6042" marR="6042" marT="6042" marB="0" anchor="ctr"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tr-TR" sz="800" u="none" strike="noStrike" dirty="0">
                        <a:effectLst/>
                      </a:endParaRPr>
                    </a:p>
                  </a:txBody>
                  <a:tcPr marL="6042" marR="6042" marT="6042" marB="0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13753269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09.00-09.50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5">
                  <a:txBody>
                    <a:bodyPr/>
                    <a:lstStyle/>
                    <a:p>
                      <a:pPr algn="ctr" fontAlgn="b"/>
                      <a:r>
                        <a:rPr lang="tr-TR" sz="1000" b="1" i="0" u="none" strike="noStrike" baseline="0" noProof="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ARCH206 </a:t>
                      </a:r>
                      <a:endParaRPr lang="tr-TR" sz="1000" b="1" dirty="0"/>
                    </a:p>
                    <a:p>
                      <a:pPr lvl="0" algn="ctr">
                        <a:buNone/>
                      </a:pPr>
                      <a:r>
                        <a:rPr lang="tr-TR" sz="1000" b="1" i="0" u="none" strike="noStrike" baseline="0" noProof="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Yapı Pratikleri II</a:t>
                      </a:r>
                      <a:endParaRPr lang="tr-TR" sz="1000" b="1"/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tr-TR" sz="1000" b="1" i="0" u="none" strike="noStrike" baseline="0" noProof="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MİM251 </a:t>
                      </a:r>
                      <a:endParaRPr lang="en-US" sz="1000" b="1"/>
                    </a:p>
                    <a:p>
                      <a:pPr lvl="0" algn="ctr">
                        <a:buNone/>
                      </a:pPr>
                      <a:r>
                        <a:rPr lang="tr-TR" sz="1000" b="1" i="0" u="none" strike="noStrike" baseline="0" noProof="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Mekan ve Davranış</a:t>
                      </a:r>
                      <a:r>
                        <a:rPr lang="tr-TR" sz="800" b="0" i="0" u="none" strike="noStrike" baseline="0" noProof="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endParaRPr lang="en-US" dirty="0"/>
                    </a:p>
                  </a:txBody>
                  <a:tcPr marL="6043" marR="6043" marT="6043" marB="0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 rowSpan="3"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tr-TR" sz="1000" b="1" i="0" u="none" strike="noStrike" baseline="0" noProof="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ARCH210 Sürdürülebilir Mimarlık</a:t>
                      </a:r>
                      <a:endParaRPr lang="en-US" sz="1000" b="1" dirty="0"/>
                    </a:p>
                  </a:txBody>
                  <a:tcPr marL="6042" marR="6042" marT="6042" marB="0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 rowSpan="4">
                  <a:txBody>
                    <a:bodyPr/>
                    <a:lstStyle/>
                    <a:p>
                      <a:pPr algn="ctr" fontAlgn="b"/>
                      <a:endParaRPr lang="tr-TR" sz="800" u="none" strike="noStrike" dirty="0">
                        <a:effectLst/>
                      </a:endParaRPr>
                    </a:p>
                    <a:p>
                      <a:pPr lvl="0" algn="ctr">
                        <a:buNone/>
                      </a:pPr>
                      <a:r>
                        <a:rPr lang="tr-TR" sz="1000" b="1" i="0" u="none" strike="noStrike" baseline="0" noProof="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ARCH202 </a:t>
                      </a:r>
                      <a:endParaRPr lang="tr-TR" sz="1000" b="1" dirty="0"/>
                    </a:p>
                    <a:p>
                      <a:pPr lvl="0" algn="ctr">
                        <a:buNone/>
                      </a:pPr>
                      <a:r>
                        <a:rPr lang="tr-TR" sz="1000" b="1" i="0" u="none" strike="noStrike" baseline="0" noProof="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Mimari Tasarım IV</a:t>
                      </a:r>
                      <a:endParaRPr lang="tr-TR" sz="1000" b="1"/>
                    </a:p>
                    <a:p>
                      <a:pPr lvl="0" algn="ctr">
                        <a:buNone/>
                      </a:pPr>
                      <a:endParaRPr lang="tr-TR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  <a:p>
                      <a:pPr lvl="0" algn="ctr">
                        <a:buNone/>
                      </a:pPr>
                      <a:endParaRPr lang="tr-TR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tr-TR" sz="1000" b="1" i="0" u="none" strike="noStrike" baseline="0" noProof="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MİM202 </a:t>
                      </a:r>
                      <a:endParaRPr lang="en-US" dirty="0"/>
                    </a:p>
                    <a:p>
                      <a:pPr lvl="0" algn="ctr">
                        <a:buNone/>
                      </a:pPr>
                      <a:r>
                        <a:rPr lang="tr-TR" sz="1000" b="1" i="0" u="none" strike="noStrike" baseline="0" noProof="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Mimari Tasarım Stüdyosu III</a:t>
                      </a:r>
                      <a:endParaRPr lang="en-US" dirty="0"/>
                    </a:p>
                    <a:p>
                      <a:pPr lvl="0" algn="ctr">
                        <a:buNone/>
                      </a:pP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043" marR="6043" marT="6043" marB="0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 rowSpan="4"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tr-TR" sz="1000" b="1" i="0" u="none" strike="noStrike" baseline="0" noProof="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MİM201 </a:t>
                      </a:r>
                      <a:endParaRPr lang="en-US" sz="1000" b="1" dirty="0"/>
                    </a:p>
                    <a:p>
                      <a:pPr lvl="0" algn="ctr">
                        <a:buNone/>
                      </a:pPr>
                      <a:r>
                        <a:rPr lang="tr-TR" sz="1000" b="1" i="0" u="none" strike="noStrike" baseline="0" noProof="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Mimari Tasarım Stüdyosu II </a:t>
                      </a:r>
                      <a:endParaRPr lang="en-US" sz="1000" b="1"/>
                    </a:p>
                  </a:txBody>
                  <a:tcPr marL="6042" marR="6042" marT="6042" marB="0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 rowSpan="4"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tr-TR" sz="1000" b="1" i="0" u="none" strike="noStrike" baseline="0" noProof="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MİM253 </a:t>
                      </a:r>
                      <a:endParaRPr lang="en-US" sz="1000" b="1"/>
                    </a:p>
                    <a:p>
                      <a:pPr lvl="0" algn="ctr">
                        <a:buNone/>
                      </a:pPr>
                      <a:r>
                        <a:rPr lang="tr-TR" sz="1000" b="1" i="0" u="none" strike="noStrike" baseline="0" noProof="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Evrensel Tasarım</a:t>
                      </a:r>
                      <a:endParaRPr lang="en-US" sz="1000" b="1"/>
                    </a:p>
                    <a:p>
                      <a:pPr lvl="0" algn="ctr">
                        <a:buNone/>
                      </a:pPr>
                      <a:endParaRPr lang="tr-TR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  <a:p>
                      <a:pPr lvl="0" algn="ctr">
                        <a:buNone/>
                      </a:pPr>
                      <a:endParaRPr lang="tr-TR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  <a:p>
                      <a:pPr lvl="0" algn="ctr">
                        <a:buNone/>
                      </a:pPr>
                      <a:endParaRPr lang="tr-TR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tr-TR" sz="1000" b="1" i="0" u="none" strike="noStrike" baseline="0" noProof="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ARCH204 </a:t>
                      </a:r>
                      <a:endParaRPr lang="en-US" sz="1000" b="1" dirty="0"/>
                    </a:p>
                    <a:p>
                      <a:pPr lvl="0" algn="ctr">
                        <a:buNone/>
                      </a:pPr>
                      <a:r>
                        <a:rPr lang="tr-TR" sz="1000" b="1" i="0" u="none" strike="noStrike" baseline="0" noProof="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Dijital Tasarım Ortamları II</a:t>
                      </a:r>
                      <a:endParaRPr lang="en-US" sz="1000" b="1" dirty="0"/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tr-TR" sz="1000" b="1" i="0" u="none" strike="noStrike" baseline="0" noProof="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MİM204 </a:t>
                      </a:r>
                      <a:endParaRPr lang="en-US" sz="1000" b="1" dirty="0"/>
                    </a:p>
                    <a:p>
                      <a:pPr lvl="0" algn="ctr">
                        <a:buNone/>
                      </a:pPr>
                      <a:r>
                        <a:rPr lang="tr-TR" sz="1000" b="1" i="0" u="none" strike="noStrike" baseline="0" noProof="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Dijital Sunum Teknikleri III</a:t>
                      </a:r>
                      <a:endParaRPr lang="en-US" sz="1000" b="1" dirty="0"/>
                    </a:p>
                  </a:txBody>
                  <a:tcPr marL="6043" marR="6043" marT="6043" marB="0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tr-TR" sz="800" u="none" strike="noStrike" dirty="0">
                        <a:effectLst/>
                      </a:endParaRPr>
                    </a:p>
                  </a:txBody>
                  <a:tcPr marL="6043" marR="6043" marT="6043" marB="0" anchor="ctr"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tr-TR" sz="800" u="none" strike="noStrike" dirty="0">
                        <a:effectLst/>
                      </a:endParaRPr>
                    </a:p>
                  </a:txBody>
                  <a:tcPr marL="6042" marR="6042" marT="6042" marB="0" anchor="ctr"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tr-TR" sz="800" u="none" strike="noStrike" dirty="0">
                        <a:effectLst/>
                      </a:endParaRPr>
                    </a:p>
                  </a:txBody>
                  <a:tcPr marL="6042" marR="6042" marT="6042" marB="0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5305967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10.00-10.50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 marL="6043" marR="6043" marT="6043" marB="0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 marL="6042" marR="6042" marT="6042" marB="0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 marL="6043" marR="6043" marT="6043" marB="0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tr-TR" sz="800" u="none" strike="noStrike" dirty="0">
                        <a:effectLst/>
                      </a:endParaRPr>
                    </a:p>
                  </a:txBody>
                  <a:tcPr marL="6043" marR="6043" marT="6043" marB="0" anchor="ctr"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tr-TR" sz="800" u="none" strike="noStrike" dirty="0">
                        <a:effectLst/>
                      </a:endParaRPr>
                    </a:p>
                  </a:txBody>
                  <a:tcPr marL="6042" marR="6042" marT="6042" marB="0" anchor="ctr"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tr-TR" sz="800" u="none" strike="noStrike" dirty="0">
                        <a:effectLst/>
                      </a:endParaRPr>
                    </a:p>
                  </a:txBody>
                  <a:tcPr marL="6042" marR="6042" marT="6042" marB="0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01385555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11.00-11.50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 marL="6043" marR="6043" marT="6043" marB="0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 marL="6042" marR="6042" marT="6042" marB="0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 marL="6043" marR="6043" marT="6043" marB="0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tr-TR" sz="800" u="none" strike="noStrike" dirty="0">
                        <a:effectLst/>
                      </a:endParaRPr>
                    </a:p>
                  </a:txBody>
                  <a:tcPr marL="6043" marR="6043" marT="6043" marB="0" anchor="ctr"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tr-TR" sz="800" u="none" strike="noStrike" dirty="0">
                        <a:effectLst/>
                      </a:endParaRPr>
                    </a:p>
                  </a:txBody>
                  <a:tcPr marL="6042" marR="6042" marT="6042" marB="0" anchor="ctr"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 rowSpan="2"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tr-TR" sz="1000" b="1" i="0" u="none" strike="noStrike" baseline="0" noProof="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HIST202 Atatürk İlke ve </a:t>
                      </a:r>
                      <a:r>
                        <a:rPr lang="tr-TR" sz="1000" b="1" i="0" u="none" strike="noStrike" baseline="0" noProof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Inkılap</a:t>
                      </a:r>
                      <a:r>
                        <a:rPr lang="tr-TR" sz="1000" b="1" i="0" u="none" strike="noStrike" baseline="0" noProof="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Tarihi II Section-1 ONLINE</a:t>
                      </a:r>
                      <a:endParaRPr lang="en-US" sz="1000" b="1" dirty="0"/>
                    </a:p>
                  </a:txBody>
                  <a:tcPr marL="6042" marR="6042" marT="6042" marB="0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13080407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12.00-12.50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 marL="6043" marR="6043" marT="6043" marB="0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tr-TR" sz="800" u="none" strike="noStrike" dirty="0">
                        <a:effectLst/>
                      </a:endParaRPr>
                    </a:p>
                  </a:txBody>
                  <a:tcPr marL="6042" marR="6042" marT="6042" marB="0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 marL="6043" marR="6043" marT="6043" marB="0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tr-TR" sz="800" u="none" strike="noStrike" dirty="0">
                        <a:effectLst/>
                      </a:endParaRPr>
                    </a:p>
                  </a:txBody>
                  <a:tcPr marL="6043" marR="6043" marT="6043" marB="0" anchor="ctr"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tr-TR" sz="800" u="none" strike="noStrike" dirty="0">
                        <a:effectLst/>
                      </a:endParaRPr>
                    </a:p>
                  </a:txBody>
                  <a:tcPr marL="6042" marR="6042" marT="6042" marB="0" anchor="ctr"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tx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 marL="6042" marR="6042" marT="6042" marB="0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43792170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13.00-13.50</a:t>
                      </a: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043" marR="6043" marT="6043" marB="0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042" marR="6042" marT="6042" marB="0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 rowSpan="4" gridSpan="3"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tr-TR" sz="1000" b="1" i="0" u="none" strike="noStrike" baseline="0" noProof="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MİM452 </a:t>
                      </a:r>
                      <a:endParaRPr lang="en-US" sz="1000" b="1" dirty="0"/>
                    </a:p>
                    <a:p>
                      <a:pPr lvl="0" algn="ctr">
                        <a:buNone/>
                      </a:pPr>
                      <a:r>
                        <a:rPr lang="tr-TR" sz="1000" b="1" i="0" u="none" strike="noStrike" baseline="0" noProof="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Tasarımda Teknoloji </a:t>
                      </a:r>
                      <a:endParaRPr lang="en-US" sz="1000" b="1" dirty="0"/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 hMerge="1">
                  <a:txBody>
                    <a:bodyPr/>
                    <a:lstStyle/>
                    <a:p>
                      <a:endParaRPr lang="en-US"/>
                    </a:p>
                  </a:txBody>
                  <a:tcPr marL="6043" marR="6043" marT="6043" marB="0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 rowSpan="4" hMerge="1">
                  <a:txBody>
                    <a:bodyPr/>
                    <a:lstStyle/>
                    <a:p>
                      <a:endParaRPr lang="en-US"/>
                    </a:p>
                  </a:txBody>
                  <a:tcPr marL="6042" marR="6042" marT="6042" marB="0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043" marR="6043" marT="6043" marB="0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043" marR="6043" marT="6043" marB="0" anchor="ctr"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042" marR="6042" marT="6042" marB="0" anchor="ctr"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042" marR="6042" marT="6042" marB="0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14040523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14.00-14.50</a:t>
                      </a: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043" marR="6043" marT="6043" marB="0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042" marR="6042" marT="6042" marB="0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 gridSpan="3" vMerge="1">
                  <a:txBody>
                    <a:bodyPr/>
                    <a:lstStyle/>
                    <a:p>
                      <a:endParaRPr lang="en-US"/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 marL="6043" marR="6043" marT="6043" marB="0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 marL="6042" marR="6042" marT="6042" marB="0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 rowSpan="6"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tr-TR" sz="1000" b="1" i="0" u="none" strike="noStrike" baseline="0" noProof="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MİM206 </a:t>
                      </a:r>
                      <a:endParaRPr lang="en-US" sz="1000" b="1" dirty="0"/>
                    </a:p>
                    <a:p>
                      <a:pPr lvl="0" algn="ctr">
                        <a:buNone/>
                      </a:pPr>
                      <a:r>
                        <a:rPr lang="tr-TR" sz="1000" b="1" i="0" u="none" strike="noStrike" baseline="0" noProof="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Yapım </a:t>
                      </a:r>
                      <a:r>
                        <a:rPr lang="tr-TR" sz="1000" b="1" i="0" u="none" strike="noStrike" baseline="0" noProof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TeknolojisiI</a:t>
                      </a:r>
                      <a:endParaRPr lang="en-US" sz="1000" b="1" dirty="0"/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043" marR="6043" marT="6043" marB="0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 rowSpan="6"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tr-TR" sz="1000" b="1" i="0" u="none" strike="noStrike" noProof="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ARCH202 </a:t>
                      </a:r>
                      <a:endParaRPr lang="tr-TR" sz="10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  <a:p>
                      <a:pPr lvl="0" algn="ctr">
                        <a:buNone/>
                      </a:pPr>
                      <a:r>
                        <a:rPr lang="tr-TR" sz="1000" b="1" i="0" u="none" strike="noStrike" noProof="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Mimari Tasarım IV</a:t>
                      </a:r>
                      <a:endParaRPr lang="tr-TR" sz="10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  <a:p>
                      <a:pPr lvl="0" algn="ctr">
                        <a:buNone/>
                      </a:pP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6"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tr-TR" sz="1000" b="1" i="0" u="none" strike="noStrike" noProof="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MİM202 </a:t>
                      </a:r>
                      <a:endParaRPr lang="en-US" sz="10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  <a:p>
                      <a:pPr lvl="0" algn="ctr">
                        <a:buNone/>
                      </a:pPr>
                      <a:r>
                        <a:rPr lang="tr-TR" sz="1000" b="1" i="0" u="none" strike="noStrike" noProof="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Mimari Tasarım Stüdyosu III</a:t>
                      </a:r>
                      <a:endParaRPr lang="en-US" sz="10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043" marR="6043" marT="6043" marB="0" anchor="ctr"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 rowSpan="6"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tr-TR" sz="1000" b="1" i="0" u="none" strike="noStrike" noProof="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MİM201 </a:t>
                      </a:r>
                      <a:endParaRPr lang="en-US" sz="10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  <a:p>
                      <a:pPr lvl="0" algn="ctr">
                        <a:buNone/>
                      </a:pPr>
                      <a:r>
                        <a:rPr lang="tr-TR" sz="1000" b="1" i="0" u="none" strike="noStrike" noProof="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Mimari Tasarım Stüdyosu II </a:t>
                      </a:r>
                      <a:endParaRPr lang="en-US" sz="1000" b="0" i="0" u="none" strike="noStrike" noProof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042" marR="6042" marT="6042" marB="0" anchor="ctr"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 rowSpan="2"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tr-TR" sz="1000" b="1" i="0" u="none" strike="noStrike" noProof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042" marR="6042" marT="6042" marB="0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12327753"/>
                  </a:ext>
                </a:extLst>
              </a:tr>
              <a:tr h="132291">
                <a:tc rowSpan="2">
                  <a:txBody>
                    <a:bodyPr/>
                    <a:lstStyle/>
                    <a:p>
                      <a:pPr algn="ctr" fontAlgn="b"/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15.00-15.50</a:t>
                      </a: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043" marR="6043" marT="6043" marB="0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 rowSpan="2"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042" marR="6042" marT="6042" marB="0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 gridSpan="3" vMerge="1">
                  <a:txBody>
                    <a:bodyPr/>
                    <a:lstStyle/>
                    <a:p>
                      <a:endParaRPr lang="en-US"/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 marL="6043" marR="6043" marT="6043" marB="0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 marL="6042" marR="6042" marT="6042" marB="0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tr-TR" sz="1000" b="1" i="0" u="none" strike="noStrike" baseline="0" noProof="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MİM482 </a:t>
                      </a:r>
                      <a:endParaRPr lang="en-US" sz="1000" b="1" dirty="0"/>
                    </a:p>
                    <a:p>
                      <a:pPr lvl="0" algn="ctr">
                        <a:buNone/>
                      </a:pPr>
                      <a:r>
                        <a:rPr lang="tr-TR" sz="1000" b="1" i="0" u="none" strike="noStrike" baseline="0" noProof="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Mesleki Etik</a:t>
                      </a:r>
                      <a:endParaRPr lang="en-US" sz="1000" b="1" dirty="0"/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tr-TR" sz="1000" b="1" i="0" u="none" strike="noStrike" baseline="0" noProof="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ARCH208 </a:t>
                      </a:r>
                      <a:endParaRPr lang="en-US" sz="1000" b="1" dirty="0"/>
                    </a:p>
                    <a:p>
                      <a:pPr lvl="0" algn="ctr">
                        <a:buNone/>
                      </a:pPr>
                      <a:r>
                        <a:rPr lang="tr-TR" sz="1000" b="1" i="0" u="none" strike="noStrike" baseline="0" noProof="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Mesleki Etik </a:t>
                      </a:r>
                      <a:endParaRPr lang="en-US" sz="1000" b="1"/>
                    </a:p>
                  </a:txBody>
                  <a:tcPr marL="6043" marR="6043" marT="6043" marB="0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 marL="6043" marR="6043" marT="6043" marB="0" anchor="ctr"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 marL="6042" marR="6042" marT="6042" marB="0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61601039"/>
                  </a:ext>
                </a:extLst>
              </a:tr>
              <a:tr h="264583">
                <a:tc vMerge="1"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3" marR="6043" marT="6043" marB="0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 vMerge="1"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3" marR="6043" marT="6043" marB="0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 vMerge="1"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042" marR="6042" marT="6042" marB="0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 vMerge="1"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042" marR="6042" marT="6042" marB="0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 gridSpan="3" vMerge="1"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US" sz="1000" b="1" dirty="0"/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tr-TR" sz="1000" b="1" i="0" u="none" strike="noStrike" noProof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042" marR="6042" marT="604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78125288"/>
                  </a:ext>
                </a:extLst>
              </a:tr>
              <a:tr h="264583">
                <a:tc rowSpan="2">
                  <a:txBody>
                    <a:bodyPr/>
                    <a:lstStyle/>
                    <a:p>
                      <a:pPr algn="ctr" fontAlgn="b"/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16.00-16.50</a:t>
                      </a: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043" marR="6043" marT="6043" marB="0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 rowSpan="2"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042" marR="6042" marT="6042" marB="0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043" marR="6043" marT="6043" marB="0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 rowSpan="2"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042" marR="6042" marT="6042" marB="0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 marL="6043" marR="6043" marT="6043" marB="0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 marL="6043" marR="6043" marT="6043" marB="0" anchor="ctr"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 marL="6042" marR="6042" marT="6042" marB="0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38976298"/>
                  </a:ext>
                </a:extLst>
              </a:tr>
              <a:tr h="132291">
                <a:tc vMerge="1"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3" marR="6043" marT="6043" marB="0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 vMerge="1"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3" marR="6043" marT="6043" marB="0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 vMerge="1"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042" marR="6042" marT="6042" marB="0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 vMerge="1"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042" marR="6042" marT="6042" marB="0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 vMerge="1"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3" marR="6043" marT="6043" marB="0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 vMerge="1"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042" marR="6042" marT="6042" marB="0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 vMerge="1"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042" marR="6042" marT="6042" marB="0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US" sz="1000" b="1" dirty="0"/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US" sz="1000" b="1"/>
                    </a:p>
                  </a:txBody>
                  <a:tcPr marL="6043" marR="6043" marT="604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tr-TR" sz="1000" b="1" i="0" u="none" strike="noStrike" noProof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042" marR="6042" marT="604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84944486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17.00-17.50</a:t>
                      </a: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043" marR="6043" marT="6043" marB="0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042" marR="6042" marT="6042" marB="0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043" marR="6043" marT="6043" marB="0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042" marR="6042" marT="6042" marB="0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043" marR="6043" marT="6043" marB="0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 marL="6043" marR="6043" marT="6043" marB="0" anchor="ctr"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 marL="6042" marR="6042" marT="6042" marB="0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75633595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18.00-18.50</a:t>
                      </a: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043" marR="6043" marT="6043" marB="0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042" marR="6042" marT="6042" marB="0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043" marR="6043" marT="6043" marB="0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042" marR="6042" marT="6042" marB="0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043" marR="6043" marT="6043" marB="0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043" marR="6043" marT="6043" marB="0" anchor="ctr"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042" marR="6042" marT="6042" marB="0" anchor="ctr"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042" marR="6042" marT="6042" marB="0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08453554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19.00-19.50</a:t>
                      </a: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043" marR="6043" marT="6043" marB="0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042" marR="6042" marT="6042" marB="0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043" marR="6043" marT="6043" marB="0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042" marR="6042" marT="6042" marB="0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043" marR="6043" marT="6043" marB="0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043" marR="6043" marT="6043" marB="0" anchor="ctr"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042" marR="6042" marT="6042" marB="0" anchor="ctr"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042" marR="6042" marT="6042" marB="0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29359819"/>
                  </a:ext>
                </a:extLst>
              </a:tr>
            </a:tbl>
          </a:graphicData>
        </a:graphic>
      </p:graphicFrame>
      <p:sp>
        <p:nvSpPr>
          <p:cNvPr id="6" name="Metin kutusu 5">
            <a:extLst>
              <a:ext uri="{FF2B5EF4-FFF2-40B4-BE49-F238E27FC236}">
                <a16:creationId xmlns:a16="http://schemas.microsoft.com/office/drawing/2014/main" id="{1487B3B6-E638-5A43-9E21-84C9C66E5AC2}"/>
              </a:ext>
            </a:extLst>
          </p:cNvPr>
          <p:cNvSpPr txBox="1"/>
          <p:nvPr/>
        </p:nvSpPr>
        <p:spPr>
          <a:xfrm>
            <a:off x="467544" y="116632"/>
            <a:ext cx="7632848" cy="32316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>
              <a:buClr>
                <a:srgbClr val="ED7D31"/>
              </a:buClr>
              <a:buNone/>
              <a:defRPr/>
            </a:pPr>
            <a:r>
              <a:rPr lang="tr-TR" sz="1500" b="1" dirty="0">
                <a:solidFill>
                  <a:prstClr val="black"/>
                </a:solidFill>
                <a:latin typeface="Arial"/>
                <a:cs typeface="Arial"/>
              </a:rPr>
              <a:t>2025-2026 Bahar Dönemi - Mimarlık - 2. Sınıf Haftalık</a:t>
            </a:r>
            <a:r>
              <a:rPr kumimoji="0" lang="tr-TR" sz="15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cs typeface="Arial"/>
              </a:rPr>
              <a:t> Ders Programı </a:t>
            </a:r>
            <a:endParaRPr lang="tr-TR" sz="15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2859096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3000" r="-3000"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0E43664-0DC6-01C6-0CD5-D3CD0B154B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o 4">
            <a:extLst>
              <a:ext uri="{FF2B5EF4-FFF2-40B4-BE49-F238E27FC236}">
                <a16:creationId xmlns:a16="http://schemas.microsoft.com/office/drawing/2014/main" id="{9AC12963-CF20-D5DF-4A87-189A09328D7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64931848"/>
              </p:ext>
            </p:extLst>
          </p:nvPr>
        </p:nvGraphicFramePr>
        <p:xfrm>
          <a:off x="467544" y="548680"/>
          <a:ext cx="7632846" cy="5002028"/>
        </p:xfrm>
        <a:graphic>
          <a:graphicData uri="http://schemas.openxmlformats.org/drawingml/2006/table">
            <a:tbl>
              <a:tblPr>
                <a:tableStyleId>{3B4B98B0-60AC-42C2-AFA5-B58CD77FA1E5}</a:tableStyleId>
              </a:tblPr>
              <a:tblGrid>
                <a:gridCol w="1272141">
                  <a:extLst>
                    <a:ext uri="{9D8B030D-6E8A-4147-A177-3AD203B41FA5}">
                      <a16:colId xmlns:a16="http://schemas.microsoft.com/office/drawing/2014/main" val="4224116842"/>
                    </a:ext>
                  </a:extLst>
                </a:gridCol>
                <a:gridCol w="1272141">
                  <a:extLst>
                    <a:ext uri="{9D8B030D-6E8A-4147-A177-3AD203B41FA5}">
                      <a16:colId xmlns:a16="http://schemas.microsoft.com/office/drawing/2014/main" val="2859875989"/>
                    </a:ext>
                  </a:extLst>
                </a:gridCol>
                <a:gridCol w="1272141">
                  <a:extLst>
                    <a:ext uri="{9D8B030D-6E8A-4147-A177-3AD203B41FA5}">
                      <a16:colId xmlns:a16="http://schemas.microsoft.com/office/drawing/2014/main" val="1854824708"/>
                    </a:ext>
                  </a:extLst>
                </a:gridCol>
                <a:gridCol w="1272141">
                  <a:extLst>
                    <a:ext uri="{9D8B030D-6E8A-4147-A177-3AD203B41FA5}">
                      <a16:colId xmlns:a16="http://schemas.microsoft.com/office/drawing/2014/main" val="1394301653"/>
                    </a:ext>
                  </a:extLst>
                </a:gridCol>
                <a:gridCol w="1272141">
                  <a:extLst>
                    <a:ext uri="{9D8B030D-6E8A-4147-A177-3AD203B41FA5}">
                      <a16:colId xmlns:a16="http://schemas.microsoft.com/office/drawing/2014/main" val="2175925871"/>
                    </a:ext>
                  </a:extLst>
                </a:gridCol>
                <a:gridCol w="1272141">
                  <a:extLst>
                    <a:ext uri="{9D8B030D-6E8A-4147-A177-3AD203B41FA5}">
                      <a16:colId xmlns:a16="http://schemas.microsoft.com/office/drawing/2014/main" val="1919661560"/>
                    </a:ext>
                  </a:extLst>
                </a:gridCol>
              </a:tblGrid>
              <a:tr h="250028"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Saatler / </a:t>
                      </a:r>
                      <a:r>
                        <a:rPr lang="tr-TR" sz="800" u="none" strike="noStrike" dirty="0" err="1">
                          <a:effectLst/>
                        </a:rPr>
                        <a:t>Hours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Pazartesi / </a:t>
                      </a:r>
                      <a:r>
                        <a:rPr lang="tr-TR" sz="800" u="none" strike="noStrike" dirty="0" err="1">
                          <a:effectLst/>
                        </a:rPr>
                        <a:t>Monday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Salı / </a:t>
                      </a:r>
                      <a:r>
                        <a:rPr lang="tr-TR" sz="800" u="none" strike="noStrike" dirty="0" err="1">
                          <a:effectLst/>
                        </a:rPr>
                        <a:t>Tuesday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Çarşamba / </a:t>
                      </a:r>
                      <a:r>
                        <a:rPr lang="tr-TR" sz="800" u="none" strike="noStrike" dirty="0" err="1">
                          <a:effectLst/>
                        </a:rPr>
                        <a:t>Wednesday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Perşembe / </a:t>
                      </a:r>
                      <a:r>
                        <a:rPr lang="tr-TR" sz="800" u="none" strike="noStrike" dirty="0" err="1">
                          <a:effectLst/>
                        </a:rPr>
                        <a:t>Thursday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Cuma / </a:t>
                      </a:r>
                      <a:r>
                        <a:rPr lang="tr-TR" sz="800" u="none" strike="noStrike" dirty="0" err="1">
                          <a:effectLst/>
                        </a:rPr>
                        <a:t>Friday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02543847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08.00-08.50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13753269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09.00-09.50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tr-TR" sz="1000" b="1" i="0" u="none" strike="noStrike" baseline="0" noProof="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ARCH310 </a:t>
                      </a:r>
                      <a:endParaRPr lang="en-US" dirty="0"/>
                    </a:p>
                    <a:p>
                      <a:pPr lvl="0" algn="ctr">
                        <a:buNone/>
                      </a:pPr>
                      <a:r>
                        <a:rPr lang="tr-TR" sz="1000" b="1" i="0" u="none" strike="noStrike" baseline="0" noProof="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Çevresel Sistemler ve Donatılar</a:t>
                      </a:r>
                      <a:endParaRPr lang="en-US" dirty="0"/>
                    </a:p>
                    <a:p>
                      <a:pPr lvl="0" algn="ctr">
                        <a:buNone/>
                      </a:pP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tr-TR" sz="1000" b="1" i="0" u="none" strike="noStrike" noProof="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ARCH301</a:t>
                      </a:r>
                      <a:endParaRPr lang="en-US" sz="10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  <a:p>
                      <a:pPr lvl="0" algn="ctr">
                        <a:buNone/>
                      </a:pPr>
                      <a:r>
                        <a:rPr lang="en-US" sz="1000" b="1" i="0" u="none" strike="noStrike" noProof="0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Mimari</a:t>
                      </a:r>
                      <a:r>
                        <a:rPr lang="en-US" sz="1000" b="1" i="0" u="none" strike="noStrike" noProof="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en-US" sz="1000" b="1" i="0" u="none" strike="noStrike" noProof="0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Tasarım</a:t>
                      </a:r>
                      <a:r>
                        <a:rPr lang="en-US" sz="1000" b="1" i="0" u="none" strike="noStrike" noProof="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V</a:t>
                      </a:r>
                      <a:endParaRPr lang="en-US" sz="10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  <a:p>
                      <a:pPr lvl="0" algn="ctr">
                        <a:buNone/>
                      </a:pPr>
                      <a:endParaRPr lang="tr-TR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  <a:p>
                      <a:pPr lvl="0" algn="ctr">
                        <a:buNone/>
                      </a:pPr>
                      <a:endParaRPr lang="tr-TR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  <a:p>
                      <a:pPr lvl="0" algn="ctr">
                        <a:buNone/>
                      </a:pPr>
                      <a:endParaRPr lang="tr-TR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 algn="ctr" fontAlgn="b"/>
                      <a:endParaRPr lang="tr-TR" sz="800" u="none" strike="noStrike" dirty="0">
                        <a:effectLst/>
                      </a:endParaRPr>
                    </a:p>
                    <a:p>
                      <a:pPr lvl="0" algn="ctr">
                        <a:buNone/>
                      </a:pPr>
                      <a:r>
                        <a:rPr lang="tr-TR" sz="1000" b="1" i="0" u="none" strike="noStrike" baseline="0" noProof="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MİM355 </a:t>
                      </a:r>
                      <a:endParaRPr lang="tr-TR" sz="1000" b="1" dirty="0"/>
                    </a:p>
                    <a:p>
                      <a:pPr lvl="0" algn="ctr">
                        <a:buNone/>
                      </a:pPr>
                      <a:r>
                        <a:rPr lang="tr-TR" sz="1000" b="1" i="0" u="none" strike="noStrike" baseline="0" noProof="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Parametrik Tasarım</a:t>
                      </a:r>
                      <a:endParaRPr lang="tr-TR" sz="1000" b="1"/>
                    </a:p>
                    <a:p>
                      <a:pPr lvl="0" algn="ctr">
                        <a:buNone/>
                      </a:pPr>
                      <a:endParaRPr lang="tr-TR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  <a:p>
                      <a:pPr lvl="0" algn="ctr">
                        <a:buNone/>
                      </a:pPr>
                      <a:endParaRPr lang="tr-TR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 algn="ctr" fontAlgn="b"/>
                      <a:endParaRPr lang="tr-TR" sz="800" u="none" strike="noStrike" dirty="0">
                        <a:effectLst/>
                      </a:endParaRPr>
                    </a:p>
                    <a:p>
                      <a:pPr lvl="0" algn="ctr">
                        <a:buNone/>
                      </a:pPr>
                      <a:r>
                        <a:rPr lang="tr-TR" sz="8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r>
                        <a:rPr lang="tr-TR" sz="1000" b="1" i="0" u="none" strike="noStrike" noProof="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ARCH302</a:t>
                      </a:r>
                      <a:endParaRPr lang="en-US" sz="10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  <a:p>
                      <a:pPr lvl="0" algn="ctr">
                        <a:buNone/>
                      </a:pPr>
                      <a:r>
                        <a:rPr lang="en-US" sz="1000" b="1" i="0" u="none" strike="noStrike" noProof="0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Mimari</a:t>
                      </a:r>
                      <a:r>
                        <a:rPr lang="en-US" sz="1000" b="1" i="0" u="none" strike="noStrike" noProof="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en-US" sz="1000" b="1" i="0" u="none" strike="noStrike" noProof="0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Tasarım</a:t>
                      </a:r>
                      <a:r>
                        <a:rPr lang="en-US" sz="1000" b="1" i="0" u="none" strike="noStrike" noProof="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VI</a:t>
                      </a:r>
                      <a:endParaRPr lang="tr-TR" dirty="0"/>
                    </a:p>
                    <a:p>
                      <a:pPr lvl="0" algn="ctr">
                        <a:buNone/>
                      </a:pPr>
                      <a:endParaRPr lang="tr-TR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  <a:p>
                      <a:pPr lvl="0" algn="ctr">
                        <a:buNone/>
                      </a:pPr>
                      <a:endParaRPr lang="tr-TR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 fontAlgn="b"/>
                      <a:endParaRPr lang="tr-TR" sz="800" u="none" strike="noStrike" dirty="0">
                        <a:effectLst/>
                      </a:endParaRPr>
                    </a:p>
                    <a:p>
                      <a:pPr lvl="0" algn="ctr">
                        <a:buNone/>
                      </a:pPr>
                      <a:endParaRPr lang="tr-TR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  <a:p>
                      <a:pPr lvl="0" algn="ctr">
                        <a:buNone/>
                      </a:pPr>
                      <a:r>
                        <a:rPr lang="tr-TR" sz="1000" b="1" i="0" u="none" strike="noStrike" baseline="0" noProof="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ARCH308 </a:t>
                      </a:r>
                      <a:endParaRPr lang="tr-TR" sz="1000" b="1" dirty="0"/>
                    </a:p>
                    <a:p>
                      <a:pPr lvl="0" algn="ctr">
                        <a:buNone/>
                      </a:pPr>
                      <a:r>
                        <a:rPr lang="tr-TR" sz="1000" b="1" i="0" u="none" strike="noStrike" baseline="0" noProof="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Fiziksel Çevre Kontrolü II</a:t>
                      </a:r>
                      <a:r>
                        <a:rPr lang="tr-TR" sz="800" b="0" i="0" u="none" strike="noStrike" baseline="0" noProof="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endParaRPr lang="tr-TR" dirty="0"/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5305967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10.00-10.50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01385555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11.00-11.50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13080407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12.00-12.50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43792170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13.00-13.50</a:t>
                      </a: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14040523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14.00-14.50</a:t>
                      </a: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tr-TR" sz="8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r>
                        <a:rPr lang="tr-TR" sz="1000" b="1" i="0" u="none" strike="noStrike" noProof="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ARCH302</a:t>
                      </a:r>
                      <a:endParaRPr lang="en-US" sz="10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  <a:p>
                      <a:pPr lvl="0" algn="ctr">
                        <a:buNone/>
                      </a:pPr>
                      <a:r>
                        <a:rPr lang="en-US" sz="1000" b="1" i="0" u="none" strike="noStrike" noProof="0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Mimari</a:t>
                      </a:r>
                      <a:r>
                        <a:rPr lang="en-US" sz="1000" b="1" i="0" u="none" strike="noStrike" noProof="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en-US" sz="1000" b="1" i="0" u="none" strike="noStrike" noProof="0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Tasarım</a:t>
                      </a:r>
                      <a:r>
                        <a:rPr lang="en-US" sz="1000" b="1" i="0" u="none" strike="noStrike" noProof="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VI </a:t>
                      </a:r>
                      <a:endParaRPr lang="en-US" sz="10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  <a:p>
                      <a:pPr lvl="0" algn="ctr">
                        <a:buNone/>
                      </a:pP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tr-TR" sz="1000" b="1" i="0" u="none" strike="noStrike" baseline="0" noProof="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ARCH306 </a:t>
                      </a:r>
                      <a:endParaRPr lang="en-US" sz="1000" b="1" dirty="0"/>
                    </a:p>
                    <a:p>
                      <a:pPr lvl="0" algn="ctr">
                        <a:buNone/>
                      </a:pPr>
                      <a:r>
                        <a:rPr lang="tr-TR" sz="1000" b="1" i="0" u="none" strike="noStrike" baseline="0" noProof="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Tarihi Çevre Koruma ve Restorasyon II </a:t>
                      </a:r>
                      <a:endParaRPr lang="en-US" sz="1000" b="1" dirty="0"/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tr-TR" sz="1000" b="1" i="0" u="none" strike="noStrike" noProof="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ARCH301</a:t>
                      </a:r>
                      <a:endParaRPr lang="en-US" sz="10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  <a:p>
                      <a:pPr lvl="0" algn="ctr">
                        <a:buNone/>
                      </a:pPr>
                      <a:r>
                        <a:rPr lang="en-US" sz="1000" b="1" i="0" u="none" strike="noStrike" noProof="0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Mimari</a:t>
                      </a:r>
                      <a:r>
                        <a:rPr lang="en-US" sz="1000" b="1" i="0" u="none" strike="noStrike" noProof="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en-US" sz="1000" b="1" i="0" u="none" strike="noStrike" noProof="0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Tasarım</a:t>
                      </a:r>
                      <a:r>
                        <a:rPr lang="en-US" sz="1000" b="1" i="0" u="none" strike="noStrike" noProof="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V</a:t>
                      </a:r>
                      <a:endParaRPr lang="en-US" sz="10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12327753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15.00-15.50</a:t>
                      </a: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61601039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16.00-16.50</a:t>
                      </a: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tr-TR" sz="1000" b="1" i="0" u="none" strike="noStrike" baseline="0" noProof="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MİM110 </a:t>
                      </a:r>
                      <a:endParaRPr lang="en-US" sz="1000" b="1" dirty="0"/>
                    </a:p>
                    <a:p>
                      <a:pPr lvl="0" algn="ctr">
                        <a:buNone/>
                      </a:pPr>
                      <a:r>
                        <a:rPr lang="tr-TR" sz="1000" b="1" i="0" u="none" strike="noStrike" baseline="0" noProof="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Statik ve Mukavemet </a:t>
                      </a:r>
                      <a:endParaRPr lang="en-US" sz="1000" b="1"/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38976298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17.00-17.50</a:t>
                      </a: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75633595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18.00-18.50</a:t>
                      </a: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08453554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19.00-19.50</a:t>
                      </a: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29359819"/>
                  </a:ext>
                </a:extLst>
              </a:tr>
            </a:tbl>
          </a:graphicData>
        </a:graphic>
      </p:graphicFrame>
      <p:sp>
        <p:nvSpPr>
          <p:cNvPr id="6" name="Metin kutusu 5">
            <a:extLst>
              <a:ext uri="{FF2B5EF4-FFF2-40B4-BE49-F238E27FC236}">
                <a16:creationId xmlns:a16="http://schemas.microsoft.com/office/drawing/2014/main" id="{4959F6D5-5C8D-1CE0-84B9-28392B26DB14}"/>
              </a:ext>
            </a:extLst>
          </p:cNvPr>
          <p:cNvSpPr txBox="1"/>
          <p:nvPr/>
        </p:nvSpPr>
        <p:spPr>
          <a:xfrm>
            <a:off x="467544" y="116632"/>
            <a:ext cx="7632848" cy="32316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>
              <a:buClr>
                <a:srgbClr val="ED7D31"/>
              </a:buClr>
              <a:buNone/>
              <a:defRPr/>
            </a:pPr>
            <a:r>
              <a:rPr lang="tr-TR" sz="1500" b="1" dirty="0">
                <a:solidFill>
                  <a:prstClr val="black"/>
                </a:solidFill>
                <a:latin typeface="Arial"/>
                <a:cs typeface="Arial"/>
              </a:rPr>
              <a:t>2025-2026 Bahar Dönemi - Mimarlık - 3. Sınıf Haftalık</a:t>
            </a:r>
            <a:r>
              <a:rPr kumimoji="0" lang="tr-TR" sz="15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cs typeface="Arial"/>
              </a:rPr>
              <a:t> Ders Programı </a:t>
            </a:r>
            <a:endParaRPr lang="tr-TR" sz="15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8061458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3000" r="-3000"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B3D7F7E-21E2-145F-117C-0C14ED486C4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o 4">
            <a:extLst>
              <a:ext uri="{FF2B5EF4-FFF2-40B4-BE49-F238E27FC236}">
                <a16:creationId xmlns:a16="http://schemas.microsoft.com/office/drawing/2014/main" id="{E4B6D1F9-7245-3339-A155-8B2CCD63CE4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2524736"/>
              </p:ext>
            </p:extLst>
          </p:nvPr>
        </p:nvGraphicFramePr>
        <p:xfrm>
          <a:off x="467544" y="548680"/>
          <a:ext cx="7632846" cy="5002028"/>
        </p:xfrm>
        <a:graphic>
          <a:graphicData uri="http://schemas.openxmlformats.org/drawingml/2006/table">
            <a:tbl>
              <a:tblPr>
                <a:tableStyleId>{3B4B98B0-60AC-42C2-AFA5-B58CD77FA1E5}</a:tableStyleId>
              </a:tblPr>
              <a:tblGrid>
                <a:gridCol w="1272141">
                  <a:extLst>
                    <a:ext uri="{9D8B030D-6E8A-4147-A177-3AD203B41FA5}">
                      <a16:colId xmlns:a16="http://schemas.microsoft.com/office/drawing/2014/main" val="4224116842"/>
                    </a:ext>
                  </a:extLst>
                </a:gridCol>
                <a:gridCol w="1272141">
                  <a:extLst>
                    <a:ext uri="{9D8B030D-6E8A-4147-A177-3AD203B41FA5}">
                      <a16:colId xmlns:a16="http://schemas.microsoft.com/office/drawing/2014/main" val="2859875989"/>
                    </a:ext>
                  </a:extLst>
                </a:gridCol>
                <a:gridCol w="1272141">
                  <a:extLst>
                    <a:ext uri="{9D8B030D-6E8A-4147-A177-3AD203B41FA5}">
                      <a16:colId xmlns:a16="http://schemas.microsoft.com/office/drawing/2014/main" val="1854824708"/>
                    </a:ext>
                  </a:extLst>
                </a:gridCol>
                <a:gridCol w="1272141">
                  <a:extLst>
                    <a:ext uri="{9D8B030D-6E8A-4147-A177-3AD203B41FA5}">
                      <a16:colId xmlns:a16="http://schemas.microsoft.com/office/drawing/2014/main" val="1394301653"/>
                    </a:ext>
                  </a:extLst>
                </a:gridCol>
                <a:gridCol w="1272141">
                  <a:extLst>
                    <a:ext uri="{9D8B030D-6E8A-4147-A177-3AD203B41FA5}">
                      <a16:colId xmlns:a16="http://schemas.microsoft.com/office/drawing/2014/main" val="2175925871"/>
                    </a:ext>
                  </a:extLst>
                </a:gridCol>
                <a:gridCol w="1272141">
                  <a:extLst>
                    <a:ext uri="{9D8B030D-6E8A-4147-A177-3AD203B41FA5}">
                      <a16:colId xmlns:a16="http://schemas.microsoft.com/office/drawing/2014/main" val="1919661560"/>
                    </a:ext>
                  </a:extLst>
                </a:gridCol>
              </a:tblGrid>
              <a:tr h="250028"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Saatler / </a:t>
                      </a:r>
                      <a:r>
                        <a:rPr lang="tr-TR" sz="800" u="none" strike="noStrike" dirty="0" err="1">
                          <a:effectLst/>
                        </a:rPr>
                        <a:t>Hours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Pazartesi / </a:t>
                      </a:r>
                      <a:r>
                        <a:rPr lang="tr-TR" sz="800" u="none" strike="noStrike" dirty="0" err="1">
                          <a:effectLst/>
                        </a:rPr>
                        <a:t>Monday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Salı / </a:t>
                      </a:r>
                      <a:r>
                        <a:rPr lang="tr-TR" sz="800" u="none" strike="noStrike" dirty="0" err="1">
                          <a:effectLst/>
                        </a:rPr>
                        <a:t>Tuesday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Çarşamba / </a:t>
                      </a:r>
                      <a:r>
                        <a:rPr lang="tr-TR" sz="800" u="none" strike="noStrike" dirty="0" err="1">
                          <a:effectLst/>
                        </a:rPr>
                        <a:t>Wednesday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Perşembe / </a:t>
                      </a:r>
                      <a:r>
                        <a:rPr lang="tr-TR" sz="800" u="none" strike="noStrike" dirty="0" err="1">
                          <a:effectLst/>
                        </a:rPr>
                        <a:t>Thursday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Cuma / </a:t>
                      </a:r>
                      <a:r>
                        <a:rPr lang="tr-TR" sz="800" u="none" strike="noStrike" dirty="0" err="1">
                          <a:effectLst/>
                        </a:rPr>
                        <a:t>Friday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02543847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08.00-08.50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13753269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09.00-09.50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 algn="ctr" fontAlgn="b"/>
                      <a:endParaRPr lang="tr-TR" sz="800" u="none" strike="noStrike" dirty="0">
                        <a:effectLst/>
                      </a:endParaRPr>
                    </a:p>
                    <a:p>
                      <a:pPr lvl="0" algn="ctr">
                        <a:buNone/>
                      </a:pPr>
                      <a:r>
                        <a:rPr lang="tr-TR" sz="1000" b="1" i="0" u="none" strike="noStrike" noProof="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ARCH404</a:t>
                      </a:r>
                      <a:endParaRPr lang="en-US" sz="1000" b="1" i="0" u="none" strike="noStrike" noProof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  <a:p>
                      <a:pPr lvl="0" algn="ctr">
                        <a:buNone/>
                      </a:pPr>
                      <a:r>
                        <a:rPr lang="en-US" sz="1000" b="1" i="0" u="none" strike="noStrike" baseline="0" noProof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Yapım</a:t>
                      </a:r>
                      <a:r>
                        <a:rPr lang="en-US" sz="1000" b="1" i="0" u="none" strike="noStrike" baseline="0" noProof="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en-US" sz="1000" b="1" i="0" u="none" strike="noStrike" baseline="0" noProof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Yönetimi</a:t>
                      </a:r>
                      <a:r>
                        <a:rPr lang="en-US" sz="1000" b="1" i="0" u="none" strike="noStrike" baseline="0" noProof="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en-US" sz="1000" b="1" i="0" u="none" strike="noStrike" baseline="0" noProof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ve</a:t>
                      </a:r>
                      <a:r>
                        <a:rPr lang="en-US" sz="1000" b="1" i="0" u="none" strike="noStrike" baseline="0" noProof="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en-US" sz="1000" b="1" i="0" u="none" strike="noStrike" baseline="0" noProof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Ekonomisi</a:t>
                      </a:r>
                      <a:endParaRPr lang="en-US" sz="1000" b="1"/>
                    </a:p>
                    <a:p>
                      <a:pPr lvl="0" algn="ctr">
                        <a:buNone/>
                      </a:pPr>
                      <a:endParaRPr lang="tr-TR" sz="8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  <a:p>
                      <a:pPr lvl="0" algn="ctr">
                        <a:buNone/>
                      </a:pPr>
                      <a:endParaRPr lang="tr-TR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  <a:p>
                      <a:pPr lvl="0" algn="ctr">
                        <a:buNone/>
                      </a:pPr>
                      <a:endParaRPr lang="tr-TR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 fontAlgn="b"/>
                      <a:endParaRPr lang="tr-TR" sz="800" u="none" strike="noStrike" dirty="0">
                        <a:effectLst/>
                      </a:endParaRPr>
                    </a:p>
                    <a:p>
                      <a:pPr lvl="0" algn="ctr">
                        <a:buNone/>
                      </a:pPr>
                      <a:r>
                        <a:rPr lang="tr-TR" sz="1000" b="1" i="0" u="none" strike="noStrike" noProof="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ARCH402</a:t>
                      </a:r>
                      <a:endParaRPr lang="en-US" sz="10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  <a:p>
                      <a:pPr lvl="0" algn="ctr">
                        <a:buNone/>
                      </a:pPr>
                      <a:r>
                        <a:rPr lang="en-US" sz="1000" b="1" i="0" u="none" strike="noStrike" noProof="0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Mimari</a:t>
                      </a:r>
                      <a:r>
                        <a:rPr lang="en-US" sz="1000" b="1" i="0" u="none" strike="noStrike" noProof="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en-US" sz="1000" b="1" i="0" u="none" strike="noStrike" noProof="0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Tasarım</a:t>
                      </a:r>
                      <a:r>
                        <a:rPr lang="en-US" sz="1000" b="1" i="0" u="none" strike="noStrike" noProof="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VIII </a:t>
                      </a:r>
                      <a:endParaRPr lang="en-US" sz="10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  <a:p>
                      <a:pPr lvl="0" algn="ctr">
                        <a:buNone/>
                      </a:pP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  <a:p>
                      <a:pPr lvl="0" algn="ctr">
                        <a:buNone/>
                      </a:pPr>
                      <a:endParaRPr lang="tr-TR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tr-TR" sz="1000" b="1" i="0" u="none" strike="noStrike" noProof="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ARCH401</a:t>
                      </a:r>
                      <a:endParaRPr lang="en-US" sz="10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  <a:p>
                      <a:pPr lvl="0" algn="ctr">
                        <a:buNone/>
                      </a:pPr>
                      <a:r>
                        <a:rPr lang="en-US" sz="1000" b="1" i="0" u="none" strike="noStrike" noProof="0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Mimari</a:t>
                      </a:r>
                      <a:r>
                        <a:rPr lang="en-US" sz="1000" b="1" i="0" u="none" strike="noStrike" noProof="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en-US" sz="1000" b="1" i="0" u="none" strike="noStrike" noProof="0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Tasarım</a:t>
                      </a:r>
                      <a:r>
                        <a:rPr lang="en-US" sz="1000" b="1" i="0" u="none" strike="noStrike" noProof="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VII</a:t>
                      </a:r>
                      <a:endParaRPr lang="tr-TR" dirty="0"/>
                    </a:p>
                    <a:p>
                      <a:pPr lvl="0" algn="ctr">
                        <a:buNone/>
                      </a:pPr>
                      <a:endParaRPr lang="tr-TR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  <a:p>
                      <a:pPr lvl="0" algn="ctr">
                        <a:buNone/>
                      </a:pPr>
                      <a:endParaRPr lang="tr-TR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  <a:p>
                      <a:pPr lvl="0" algn="ctr">
                        <a:buNone/>
                      </a:pPr>
                      <a:endParaRPr lang="tr-TR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5305967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10.00-10.50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01385555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11.00-11.50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13080407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12.00-12.50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43792170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13.00-13.50</a:t>
                      </a: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tr-TR" sz="1000" b="1" i="0" u="none" strike="noStrike" baseline="0" noProof="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MİM452 </a:t>
                      </a:r>
                      <a:endParaRPr lang="en-US" dirty="0"/>
                    </a:p>
                    <a:p>
                      <a:pPr lvl="0" algn="ctr">
                        <a:buNone/>
                      </a:pPr>
                      <a:r>
                        <a:rPr lang="tr-TR" sz="1000" b="1" i="0" u="none" strike="noStrike" baseline="0" noProof="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Tasarımda Teknoloji</a:t>
                      </a:r>
                      <a:r>
                        <a:rPr lang="tr-TR" sz="800" b="0" i="0" u="none" strike="noStrike" baseline="0" noProof="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endParaRPr lang="en-US"/>
                    </a:p>
                    <a:p>
                      <a:pPr lvl="0" algn="ctr">
                        <a:buNone/>
                      </a:pPr>
                      <a:endParaRPr lang="en-US" sz="1000" b="1" i="0" u="none" strike="noStrike" noProof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5"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tr-TR" sz="1000" b="1" i="0" u="none" strike="noStrike" noProof="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ARCH402</a:t>
                      </a:r>
                      <a:endParaRPr lang="en-US" sz="10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  <a:p>
                      <a:pPr lvl="0" algn="ctr">
                        <a:buNone/>
                      </a:pPr>
                      <a:r>
                        <a:rPr lang="en-US" sz="1000" b="1" i="0" u="none" strike="noStrike" noProof="0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Mimari</a:t>
                      </a:r>
                      <a:r>
                        <a:rPr lang="en-US" sz="1000" b="1" i="0" u="none" strike="noStrike" noProof="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en-US" sz="1000" b="1" i="0" u="none" strike="noStrike" noProof="0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Tasarım</a:t>
                      </a:r>
                      <a:r>
                        <a:rPr lang="en-US" sz="1000" b="1" i="0" u="none" strike="noStrike" noProof="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VIII </a:t>
                      </a:r>
                      <a:endParaRPr lang="tr-TR" dirty="0"/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14040523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14.00-14.50</a:t>
                      </a: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tr-TR" sz="8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  <a:p>
                      <a:pPr lvl="0" algn="ctr">
                        <a:buNone/>
                      </a:pPr>
                      <a:r>
                        <a:rPr lang="tr-TR" sz="8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r>
                        <a:rPr lang="tr-TR" sz="1000" b="1" i="0" u="none" strike="noStrike" noProof="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ARCH401</a:t>
                      </a:r>
                      <a:endParaRPr lang="en-US" sz="1000" b="1" i="0" u="none" strike="noStrike" noProof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  <a:p>
                      <a:pPr lvl="0" algn="ctr">
                        <a:buNone/>
                      </a:pPr>
                      <a:r>
                        <a:rPr lang="en-US" sz="1000" b="1" i="0" u="none" strike="noStrike" noProof="0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Mimari</a:t>
                      </a:r>
                      <a:r>
                        <a:rPr lang="en-US" sz="1000" b="1" i="0" u="none" strike="noStrike" noProof="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en-US" sz="1000" b="1" i="0" u="none" strike="noStrike" noProof="0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Tasarım</a:t>
                      </a:r>
                      <a:r>
                        <a:rPr lang="en-US" sz="1000" b="1" i="0" u="none" strike="noStrike" noProof="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VII </a:t>
                      </a:r>
                      <a:endParaRPr lang="en-US" sz="1000" b="1" dirty="0"/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tr-TR" sz="1000" b="1" i="0" u="none" strike="noStrike" baseline="0" noProof="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MİM453 </a:t>
                      </a:r>
                      <a:endParaRPr lang="en-US" sz="1000" b="1" dirty="0"/>
                    </a:p>
                    <a:p>
                      <a:pPr lvl="0" algn="ctr">
                        <a:buNone/>
                      </a:pPr>
                      <a:r>
                        <a:rPr lang="tr-TR" sz="1000" b="1" i="0" u="none" strike="noStrike" baseline="0" noProof="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Kent ve Kültür </a:t>
                      </a:r>
                      <a:endParaRPr lang="en-US" sz="1000" b="1" dirty="0"/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12327753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15.00-15.50</a:t>
                      </a: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61601039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16.00-16.50</a:t>
                      </a: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38976298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17.00-17.50</a:t>
                      </a: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75633595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18.00-18.50</a:t>
                      </a: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08453554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19.00-19.50</a:t>
                      </a: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29359819"/>
                  </a:ext>
                </a:extLst>
              </a:tr>
            </a:tbl>
          </a:graphicData>
        </a:graphic>
      </p:graphicFrame>
      <p:sp>
        <p:nvSpPr>
          <p:cNvPr id="6" name="Metin kutusu 5">
            <a:extLst>
              <a:ext uri="{FF2B5EF4-FFF2-40B4-BE49-F238E27FC236}">
                <a16:creationId xmlns:a16="http://schemas.microsoft.com/office/drawing/2014/main" id="{B69AC019-2BF8-88B3-B1C0-8CAB57B7DAE8}"/>
              </a:ext>
            </a:extLst>
          </p:cNvPr>
          <p:cNvSpPr txBox="1"/>
          <p:nvPr/>
        </p:nvSpPr>
        <p:spPr>
          <a:xfrm>
            <a:off x="467544" y="116632"/>
            <a:ext cx="7632848" cy="32316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>
              <a:buClr>
                <a:srgbClr val="ED7D31"/>
              </a:buClr>
              <a:buNone/>
              <a:defRPr/>
            </a:pPr>
            <a:r>
              <a:rPr lang="tr-TR" sz="1500" b="1" dirty="0">
                <a:solidFill>
                  <a:prstClr val="black"/>
                </a:solidFill>
                <a:latin typeface="Arial"/>
                <a:cs typeface="Arial"/>
              </a:rPr>
              <a:t>2025-2026 Bahar Dönemi - Mimarlık - 4. Sınıf Haftalık</a:t>
            </a:r>
            <a:r>
              <a:rPr kumimoji="0" lang="tr-TR" sz="15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cs typeface="Arial"/>
              </a:rPr>
              <a:t> Ders Programı </a:t>
            </a:r>
            <a:endParaRPr lang="tr-TR" sz="15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7214125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is Teması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is Teması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</TotalTime>
  <Words>426</Words>
  <Application>Microsoft Office PowerPoint</Application>
  <PresentationFormat>Ekran Gösterisi (4:3)</PresentationFormat>
  <Paragraphs>223</Paragraphs>
  <Slides>4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Wingdings</vt:lpstr>
      <vt:lpstr>Office Teması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Bartu Seçilmiş</dc:creator>
  <cp:lastModifiedBy>Arş. Gör. Neslihan BIYIKLI</cp:lastModifiedBy>
  <cp:revision>311</cp:revision>
  <cp:lastPrinted>2022-02-24T09:20:43Z</cp:lastPrinted>
  <dcterms:created xsi:type="dcterms:W3CDTF">2021-04-20T12:55:35Z</dcterms:created>
  <dcterms:modified xsi:type="dcterms:W3CDTF">2026-02-18T08:29:54Z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0x010100AA3F7D94069FF64A86F7DFF56D60E3BE</vt:lpwstr>
  </property>
</Properties>
</file>